
<file path=[Content_Types].xml><?xml version="1.0" encoding="utf-8"?>
<Types xmlns="http://schemas.openxmlformats.org/package/2006/content-types">
  <Default Extension="png" ContentType="image/png"/>
  <Default Extension="mp3" ContentType="audio/unknown"/>
  <Default Extension="jpeg" ContentType="image/jpeg"/>
  <Default Extension="rels" ContentType="application/vnd.openxmlformats-package.relationships+xml"/>
  <Default Extension="xml" ContentType="application/xml"/>
  <Default Extension="jpg" ContentType="image/jpeg"/>
  <Default Extension="mp4" ContentType="video/unknown"/>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69" r:id="rId2"/>
  </p:sldMasterIdLst>
  <p:notesMasterIdLst>
    <p:notesMasterId r:id="rId30"/>
  </p:notesMasterIdLst>
  <p:handoutMasterIdLst>
    <p:handoutMasterId r:id="rId31"/>
  </p:handoutMasterIdLst>
  <p:sldIdLst>
    <p:sldId id="256" r:id="rId3"/>
    <p:sldId id="266" r:id="rId4"/>
    <p:sldId id="292" r:id="rId5"/>
    <p:sldId id="295" r:id="rId6"/>
    <p:sldId id="257" r:id="rId7"/>
    <p:sldId id="262" r:id="rId8"/>
    <p:sldId id="276" r:id="rId9"/>
    <p:sldId id="286" r:id="rId10"/>
    <p:sldId id="258" r:id="rId11"/>
    <p:sldId id="277" r:id="rId12"/>
    <p:sldId id="296" r:id="rId13"/>
    <p:sldId id="259" r:id="rId14"/>
    <p:sldId id="261" r:id="rId15"/>
    <p:sldId id="278" r:id="rId16"/>
    <p:sldId id="263" r:id="rId17"/>
    <p:sldId id="279" r:id="rId18"/>
    <p:sldId id="264" r:id="rId19"/>
    <p:sldId id="302" r:id="rId20"/>
    <p:sldId id="301" r:id="rId21"/>
    <p:sldId id="284" r:id="rId22"/>
    <p:sldId id="285" r:id="rId23"/>
    <p:sldId id="297" r:id="rId24"/>
    <p:sldId id="298" r:id="rId25"/>
    <p:sldId id="299" r:id="rId26"/>
    <p:sldId id="300" r:id="rId27"/>
    <p:sldId id="303" r:id="rId28"/>
    <p:sldId id="304" r:id="rId2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 uri="{2D200454-40CA-4A62-9FC3-DE9A4176ACB9}">
      <p15:notes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F8F8F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7574" autoAdjust="0"/>
    <p:restoredTop sz="94799" autoAdjust="0"/>
  </p:normalViewPr>
  <p:slideViewPr>
    <p:cSldViewPr snapToGrid="0">
      <p:cViewPr>
        <p:scale>
          <a:sx n="91" d="100"/>
          <a:sy n="91" d="100"/>
        </p:scale>
        <p:origin x="-1123" y="-29"/>
      </p:cViewPr>
      <p:guideLst>
        <p:guide orient="horz" pos="2160"/>
        <p:guide pos="2880"/>
      </p:guideLst>
    </p:cSldViewPr>
  </p:slideViewPr>
  <p:notesTextViewPr>
    <p:cViewPr>
      <p:scale>
        <a:sx n="1" d="1"/>
        <a:sy n="1" d="1"/>
      </p:scale>
      <p:origin x="0" y="0"/>
    </p:cViewPr>
  </p:notesTextViewPr>
  <p:sorterViewPr>
    <p:cViewPr varScale="1">
      <p:scale>
        <a:sx n="100" d="100"/>
        <a:sy n="100" d="100"/>
      </p:scale>
      <p:origin x="0" y="0"/>
    </p:cViewPr>
  </p:sorterViewPr>
  <p:notesViewPr>
    <p:cSldViewPr snapToGrid="0">
      <p:cViewPr varScale="1">
        <p:scale>
          <a:sx n="101" d="100"/>
          <a:sy n="101" d="100"/>
        </p:scale>
        <p:origin x="3552" y="10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theme" Target="theme/them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handoutMaster" Target="handoutMasters/handout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notesMaster" Target="notesMasters/notesMaster1.xml"/><Relationship Id="rId35"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r>
              <a:rPr lang="en-US" smtClean="0"/>
              <a:t>Copyright © 2016 Majlis Ansarullah, USA</a:t>
            </a:r>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3FCDE10B-C068-AF41-ABBC-6929FDEDBE9E}" type="slidenum">
              <a:rPr lang="en-US" smtClean="0"/>
              <a:t>‹#›</a:t>
            </a:fld>
            <a:endParaRPr lang="en-US"/>
          </a:p>
        </p:txBody>
      </p:sp>
    </p:spTree>
    <p:extLst>
      <p:ext uri="{BB962C8B-B14F-4D97-AF65-F5344CB8AC3E}">
        <p14:creationId xmlns:p14="http://schemas.microsoft.com/office/powerpoint/2010/main" val="1829381951"/>
      </p:ext>
    </p:extLst>
  </p:cSld>
  <p:clrMap bg1="lt1" tx1="dk1" bg2="lt2" tx2="dk2" accent1="accent1" accent2="accent2" accent3="accent3" accent4="accent4" accent5="accent5" accent6="accent6" hlink="hlink" folHlink="folHlink"/>
  <p:hf hdr="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r>
              <a:rPr lang="en-US" smtClean="0"/>
              <a:t>Copyright © 2016 Majlis Ansarullah, USA</a:t>
            </a:r>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B3D5F04-FEE0-40CF-A294-F27CE6E8B87C}" type="slidenum">
              <a:rPr lang="en-US" smtClean="0"/>
              <a:t>‹#›</a:t>
            </a:fld>
            <a:endParaRPr lang="en-US"/>
          </a:p>
        </p:txBody>
      </p:sp>
    </p:spTree>
    <p:extLst>
      <p:ext uri="{BB962C8B-B14F-4D97-AF65-F5344CB8AC3E}">
        <p14:creationId xmlns:p14="http://schemas.microsoft.com/office/powerpoint/2010/main" val="1559905295"/>
      </p:ext>
    </p:extLst>
  </p:cSld>
  <p:clrMap bg1="lt1" tx1="dk1" bg2="lt2" tx2="dk2" accent1="accent1" accent2="accent2" accent3="accent3" accent4="accent4" accent5="accent5" accent6="accent6" hlink="hlink" folHlink="folHlink"/>
  <p:hf hdr="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B3D5F04-FEE0-40CF-A294-F27CE6E8B87C}" type="slidenum">
              <a:rPr lang="en-US" smtClean="0"/>
              <a:t>1</a:t>
            </a:fld>
            <a:endParaRPr lang="en-US" dirty="0"/>
          </a:p>
        </p:txBody>
      </p:sp>
      <p:sp>
        <p:nvSpPr>
          <p:cNvPr id="5" name="Date Placeholder 4"/>
          <p:cNvSpPr>
            <a:spLocks noGrp="1"/>
          </p:cNvSpPr>
          <p:nvPr>
            <p:ph type="dt" idx="11"/>
          </p:nvPr>
        </p:nvSpPr>
        <p:spPr/>
        <p:txBody>
          <a:bodyPr/>
          <a:lstStyle/>
          <a:p>
            <a:endParaRPr lang="en-US"/>
          </a:p>
        </p:txBody>
      </p:sp>
      <p:sp>
        <p:nvSpPr>
          <p:cNvPr id="6" name="Footer Placeholder 5"/>
          <p:cNvSpPr>
            <a:spLocks noGrp="1"/>
          </p:cNvSpPr>
          <p:nvPr>
            <p:ph type="ftr" sz="quarter" idx="12"/>
          </p:nvPr>
        </p:nvSpPr>
        <p:spPr/>
        <p:txBody>
          <a:bodyPr/>
          <a:lstStyle/>
          <a:p>
            <a:r>
              <a:rPr lang="en-US" smtClean="0"/>
              <a:t>Copyright © 2016 Majlis Ansarullah, USA</a:t>
            </a:r>
            <a:endParaRPr lang="en-US"/>
          </a:p>
        </p:txBody>
      </p:sp>
    </p:spTree>
    <p:extLst>
      <p:ext uri="{BB962C8B-B14F-4D97-AF65-F5344CB8AC3E}">
        <p14:creationId xmlns:p14="http://schemas.microsoft.com/office/powerpoint/2010/main" val="170194220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B3D5F04-FEE0-40CF-A294-F27CE6E8B87C}" type="slidenum">
              <a:rPr lang="en-US" smtClean="0"/>
              <a:t>13</a:t>
            </a:fld>
            <a:endParaRPr lang="en-US"/>
          </a:p>
        </p:txBody>
      </p:sp>
      <p:sp>
        <p:nvSpPr>
          <p:cNvPr id="5" name="Date Placeholder 4"/>
          <p:cNvSpPr>
            <a:spLocks noGrp="1"/>
          </p:cNvSpPr>
          <p:nvPr>
            <p:ph type="dt" idx="11"/>
          </p:nvPr>
        </p:nvSpPr>
        <p:spPr/>
        <p:txBody>
          <a:bodyPr/>
          <a:lstStyle/>
          <a:p>
            <a:endParaRPr lang="en-US"/>
          </a:p>
        </p:txBody>
      </p:sp>
      <p:sp>
        <p:nvSpPr>
          <p:cNvPr id="6" name="Footer Placeholder 5"/>
          <p:cNvSpPr>
            <a:spLocks noGrp="1"/>
          </p:cNvSpPr>
          <p:nvPr>
            <p:ph type="ftr" sz="quarter" idx="12"/>
          </p:nvPr>
        </p:nvSpPr>
        <p:spPr/>
        <p:txBody>
          <a:bodyPr/>
          <a:lstStyle/>
          <a:p>
            <a:r>
              <a:rPr lang="en-US" smtClean="0"/>
              <a:t>Copyright © 2016 Majlis Ansarullah, USA</a:t>
            </a:r>
            <a:endParaRPr lang="en-US"/>
          </a:p>
        </p:txBody>
      </p:sp>
    </p:spTree>
    <p:extLst>
      <p:ext uri="{BB962C8B-B14F-4D97-AF65-F5344CB8AC3E}">
        <p14:creationId xmlns:p14="http://schemas.microsoft.com/office/powerpoint/2010/main" val="22452233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B3D5F04-FEE0-40CF-A294-F27CE6E8B87C}" type="slidenum">
              <a:rPr lang="en-US" smtClean="0"/>
              <a:t>14</a:t>
            </a:fld>
            <a:endParaRPr lang="en-US"/>
          </a:p>
        </p:txBody>
      </p:sp>
      <p:sp>
        <p:nvSpPr>
          <p:cNvPr id="5" name="Date Placeholder 4"/>
          <p:cNvSpPr>
            <a:spLocks noGrp="1"/>
          </p:cNvSpPr>
          <p:nvPr>
            <p:ph type="dt" idx="11"/>
          </p:nvPr>
        </p:nvSpPr>
        <p:spPr/>
        <p:txBody>
          <a:bodyPr/>
          <a:lstStyle/>
          <a:p>
            <a:endParaRPr lang="en-US"/>
          </a:p>
        </p:txBody>
      </p:sp>
      <p:sp>
        <p:nvSpPr>
          <p:cNvPr id="6" name="Footer Placeholder 5"/>
          <p:cNvSpPr>
            <a:spLocks noGrp="1"/>
          </p:cNvSpPr>
          <p:nvPr>
            <p:ph type="ftr" sz="quarter" idx="12"/>
          </p:nvPr>
        </p:nvSpPr>
        <p:spPr/>
        <p:txBody>
          <a:bodyPr/>
          <a:lstStyle/>
          <a:p>
            <a:r>
              <a:rPr lang="en-US" smtClean="0"/>
              <a:t>Copyright © 2016 Majlis Ansarullah, USA</a:t>
            </a:r>
            <a:endParaRPr lang="en-US"/>
          </a:p>
        </p:txBody>
      </p:sp>
    </p:spTree>
    <p:extLst>
      <p:ext uri="{BB962C8B-B14F-4D97-AF65-F5344CB8AC3E}">
        <p14:creationId xmlns:p14="http://schemas.microsoft.com/office/powerpoint/2010/main" val="391323134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B3D5F04-FEE0-40CF-A294-F27CE6E8B87C}" type="slidenum">
              <a:rPr lang="en-US" smtClean="0"/>
              <a:t>15</a:t>
            </a:fld>
            <a:endParaRPr lang="en-US"/>
          </a:p>
        </p:txBody>
      </p:sp>
      <p:sp>
        <p:nvSpPr>
          <p:cNvPr id="5" name="Date Placeholder 4"/>
          <p:cNvSpPr>
            <a:spLocks noGrp="1"/>
          </p:cNvSpPr>
          <p:nvPr>
            <p:ph type="dt" idx="11"/>
          </p:nvPr>
        </p:nvSpPr>
        <p:spPr/>
        <p:txBody>
          <a:bodyPr/>
          <a:lstStyle/>
          <a:p>
            <a:endParaRPr lang="en-US"/>
          </a:p>
        </p:txBody>
      </p:sp>
      <p:sp>
        <p:nvSpPr>
          <p:cNvPr id="6" name="Footer Placeholder 5"/>
          <p:cNvSpPr>
            <a:spLocks noGrp="1"/>
          </p:cNvSpPr>
          <p:nvPr>
            <p:ph type="ftr" sz="quarter" idx="12"/>
          </p:nvPr>
        </p:nvSpPr>
        <p:spPr/>
        <p:txBody>
          <a:bodyPr/>
          <a:lstStyle/>
          <a:p>
            <a:r>
              <a:rPr lang="en-US" smtClean="0"/>
              <a:t>Copyright © 2016 Majlis Ansarullah, USA</a:t>
            </a:r>
            <a:endParaRPr lang="en-US"/>
          </a:p>
        </p:txBody>
      </p:sp>
    </p:spTree>
    <p:extLst>
      <p:ext uri="{BB962C8B-B14F-4D97-AF65-F5344CB8AC3E}">
        <p14:creationId xmlns:p14="http://schemas.microsoft.com/office/powerpoint/2010/main" val="307615735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B3D5F04-FEE0-40CF-A294-F27CE6E8B87C}" type="slidenum">
              <a:rPr lang="en-US" smtClean="0"/>
              <a:t>16</a:t>
            </a:fld>
            <a:endParaRPr lang="en-US"/>
          </a:p>
        </p:txBody>
      </p:sp>
      <p:sp>
        <p:nvSpPr>
          <p:cNvPr id="5" name="Date Placeholder 4"/>
          <p:cNvSpPr>
            <a:spLocks noGrp="1"/>
          </p:cNvSpPr>
          <p:nvPr>
            <p:ph type="dt" idx="11"/>
          </p:nvPr>
        </p:nvSpPr>
        <p:spPr/>
        <p:txBody>
          <a:bodyPr/>
          <a:lstStyle/>
          <a:p>
            <a:endParaRPr lang="en-US"/>
          </a:p>
        </p:txBody>
      </p:sp>
      <p:sp>
        <p:nvSpPr>
          <p:cNvPr id="6" name="Footer Placeholder 5"/>
          <p:cNvSpPr>
            <a:spLocks noGrp="1"/>
          </p:cNvSpPr>
          <p:nvPr>
            <p:ph type="ftr" sz="quarter" idx="12"/>
          </p:nvPr>
        </p:nvSpPr>
        <p:spPr/>
        <p:txBody>
          <a:bodyPr/>
          <a:lstStyle/>
          <a:p>
            <a:r>
              <a:rPr lang="en-US" smtClean="0"/>
              <a:t>Copyright © 2016 Majlis Ansarullah, USA</a:t>
            </a:r>
            <a:endParaRPr lang="en-US"/>
          </a:p>
        </p:txBody>
      </p:sp>
    </p:spTree>
    <p:extLst>
      <p:ext uri="{BB962C8B-B14F-4D97-AF65-F5344CB8AC3E}">
        <p14:creationId xmlns:p14="http://schemas.microsoft.com/office/powerpoint/2010/main" val="122572316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B3D5F04-FEE0-40CF-A294-F27CE6E8B87C}" type="slidenum">
              <a:rPr lang="en-US" smtClean="0"/>
              <a:t>20</a:t>
            </a:fld>
            <a:endParaRPr lang="en-US"/>
          </a:p>
        </p:txBody>
      </p:sp>
      <p:sp>
        <p:nvSpPr>
          <p:cNvPr id="5" name="Date Placeholder 4"/>
          <p:cNvSpPr>
            <a:spLocks noGrp="1"/>
          </p:cNvSpPr>
          <p:nvPr>
            <p:ph type="dt" idx="11"/>
          </p:nvPr>
        </p:nvSpPr>
        <p:spPr/>
        <p:txBody>
          <a:bodyPr/>
          <a:lstStyle/>
          <a:p>
            <a:endParaRPr lang="en-US"/>
          </a:p>
        </p:txBody>
      </p:sp>
      <p:sp>
        <p:nvSpPr>
          <p:cNvPr id="6" name="Footer Placeholder 5"/>
          <p:cNvSpPr>
            <a:spLocks noGrp="1"/>
          </p:cNvSpPr>
          <p:nvPr>
            <p:ph type="ftr" sz="quarter" idx="12"/>
          </p:nvPr>
        </p:nvSpPr>
        <p:spPr/>
        <p:txBody>
          <a:bodyPr/>
          <a:lstStyle/>
          <a:p>
            <a:r>
              <a:rPr lang="en-US" smtClean="0"/>
              <a:t>Copyright © 2016 Majlis Ansarullah, USA</a:t>
            </a:r>
            <a:endParaRPr lang="en-US"/>
          </a:p>
        </p:txBody>
      </p:sp>
    </p:spTree>
    <p:extLst>
      <p:ext uri="{BB962C8B-B14F-4D97-AF65-F5344CB8AC3E}">
        <p14:creationId xmlns:p14="http://schemas.microsoft.com/office/powerpoint/2010/main" val="349990640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B3D5F04-FEE0-40CF-A294-F27CE6E8B87C}" type="slidenum">
              <a:rPr lang="en-US" smtClean="0"/>
              <a:t>21</a:t>
            </a:fld>
            <a:endParaRPr lang="en-US"/>
          </a:p>
        </p:txBody>
      </p:sp>
      <p:sp>
        <p:nvSpPr>
          <p:cNvPr id="5" name="Date Placeholder 4"/>
          <p:cNvSpPr>
            <a:spLocks noGrp="1"/>
          </p:cNvSpPr>
          <p:nvPr>
            <p:ph type="dt" idx="11"/>
          </p:nvPr>
        </p:nvSpPr>
        <p:spPr/>
        <p:txBody>
          <a:bodyPr/>
          <a:lstStyle/>
          <a:p>
            <a:endParaRPr lang="en-US"/>
          </a:p>
        </p:txBody>
      </p:sp>
      <p:sp>
        <p:nvSpPr>
          <p:cNvPr id="6" name="Footer Placeholder 5"/>
          <p:cNvSpPr>
            <a:spLocks noGrp="1"/>
          </p:cNvSpPr>
          <p:nvPr>
            <p:ph type="ftr" sz="quarter" idx="12"/>
          </p:nvPr>
        </p:nvSpPr>
        <p:spPr/>
        <p:txBody>
          <a:bodyPr/>
          <a:lstStyle/>
          <a:p>
            <a:r>
              <a:rPr lang="en-US" smtClean="0"/>
              <a:t>Copyright © 2016 Majlis Ansarullah, USA</a:t>
            </a:r>
            <a:endParaRPr lang="en-US"/>
          </a:p>
        </p:txBody>
      </p:sp>
    </p:spTree>
    <p:extLst>
      <p:ext uri="{BB962C8B-B14F-4D97-AF65-F5344CB8AC3E}">
        <p14:creationId xmlns:p14="http://schemas.microsoft.com/office/powerpoint/2010/main" val="249745577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B3D5F04-FEE0-40CF-A294-F27CE6E8B87C}" type="slidenum">
              <a:rPr lang="en-US" smtClean="0"/>
              <a:t>2</a:t>
            </a:fld>
            <a:endParaRPr lang="en-US"/>
          </a:p>
        </p:txBody>
      </p:sp>
      <p:sp>
        <p:nvSpPr>
          <p:cNvPr id="5" name="Date Placeholder 4"/>
          <p:cNvSpPr>
            <a:spLocks noGrp="1"/>
          </p:cNvSpPr>
          <p:nvPr>
            <p:ph type="dt" idx="11"/>
          </p:nvPr>
        </p:nvSpPr>
        <p:spPr/>
        <p:txBody>
          <a:bodyPr/>
          <a:lstStyle/>
          <a:p>
            <a:endParaRPr lang="en-US"/>
          </a:p>
        </p:txBody>
      </p:sp>
      <p:sp>
        <p:nvSpPr>
          <p:cNvPr id="6" name="Footer Placeholder 5"/>
          <p:cNvSpPr>
            <a:spLocks noGrp="1"/>
          </p:cNvSpPr>
          <p:nvPr>
            <p:ph type="ftr" sz="quarter" idx="12"/>
          </p:nvPr>
        </p:nvSpPr>
        <p:spPr/>
        <p:txBody>
          <a:bodyPr/>
          <a:lstStyle/>
          <a:p>
            <a:r>
              <a:rPr lang="en-US" smtClean="0"/>
              <a:t>Copyright © 2016 Majlis Ansarullah, USA</a:t>
            </a:r>
            <a:endParaRPr lang="en-US"/>
          </a:p>
        </p:txBody>
      </p:sp>
    </p:spTree>
    <p:extLst>
      <p:ext uri="{BB962C8B-B14F-4D97-AF65-F5344CB8AC3E}">
        <p14:creationId xmlns:p14="http://schemas.microsoft.com/office/powerpoint/2010/main" val="320735522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B3D5F04-FEE0-40CF-A294-F27CE6E8B87C}" type="slidenum">
              <a:rPr lang="en-US" smtClean="0"/>
              <a:t>5</a:t>
            </a:fld>
            <a:endParaRPr lang="en-US"/>
          </a:p>
        </p:txBody>
      </p:sp>
      <p:sp>
        <p:nvSpPr>
          <p:cNvPr id="5" name="Date Placeholder 4"/>
          <p:cNvSpPr>
            <a:spLocks noGrp="1"/>
          </p:cNvSpPr>
          <p:nvPr>
            <p:ph type="dt" idx="11"/>
          </p:nvPr>
        </p:nvSpPr>
        <p:spPr/>
        <p:txBody>
          <a:bodyPr/>
          <a:lstStyle/>
          <a:p>
            <a:endParaRPr lang="en-US"/>
          </a:p>
        </p:txBody>
      </p:sp>
      <p:sp>
        <p:nvSpPr>
          <p:cNvPr id="6" name="Footer Placeholder 5"/>
          <p:cNvSpPr>
            <a:spLocks noGrp="1"/>
          </p:cNvSpPr>
          <p:nvPr>
            <p:ph type="ftr" sz="quarter" idx="12"/>
          </p:nvPr>
        </p:nvSpPr>
        <p:spPr/>
        <p:txBody>
          <a:bodyPr/>
          <a:lstStyle/>
          <a:p>
            <a:r>
              <a:rPr lang="en-US" smtClean="0"/>
              <a:t>Copyright © 2016 Majlis Ansarullah, USA</a:t>
            </a:r>
            <a:endParaRPr lang="en-US"/>
          </a:p>
        </p:txBody>
      </p:sp>
    </p:spTree>
    <p:extLst>
      <p:ext uri="{BB962C8B-B14F-4D97-AF65-F5344CB8AC3E}">
        <p14:creationId xmlns:p14="http://schemas.microsoft.com/office/powerpoint/2010/main" val="148552171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B3D5F04-FEE0-40CF-A294-F27CE6E8B87C}" type="slidenum">
              <a:rPr lang="en-US" smtClean="0"/>
              <a:t>6</a:t>
            </a:fld>
            <a:endParaRPr lang="en-US"/>
          </a:p>
        </p:txBody>
      </p:sp>
      <p:sp>
        <p:nvSpPr>
          <p:cNvPr id="5" name="Date Placeholder 4"/>
          <p:cNvSpPr>
            <a:spLocks noGrp="1"/>
          </p:cNvSpPr>
          <p:nvPr>
            <p:ph type="dt" idx="11"/>
          </p:nvPr>
        </p:nvSpPr>
        <p:spPr/>
        <p:txBody>
          <a:bodyPr/>
          <a:lstStyle/>
          <a:p>
            <a:endParaRPr lang="en-US"/>
          </a:p>
        </p:txBody>
      </p:sp>
      <p:sp>
        <p:nvSpPr>
          <p:cNvPr id="6" name="Footer Placeholder 5"/>
          <p:cNvSpPr>
            <a:spLocks noGrp="1"/>
          </p:cNvSpPr>
          <p:nvPr>
            <p:ph type="ftr" sz="quarter" idx="12"/>
          </p:nvPr>
        </p:nvSpPr>
        <p:spPr/>
        <p:txBody>
          <a:bodyPr/>
          <a:lstStyle/>
          <a:p>
            <a:r>
              <a:rPr lang="en-US" smtClean="0"/>
              <a:t>Copyright © 2016 Majlis Ansarullah, USA</a:t>
            </a:r>
            <a:endParaRPr lang="en-US"/>
          </a:p>
        </p:txBody>
      </p:sp>
    </p:spTree>
    <p:extLst>
      <p:ext uri="{BB962C8B-B14F-4D97-AF65-F5344CB8AC3E}">
        <p14:creationId xmlns:p14="http://schemas.microsoft.com/office/powerpoint/2010/main" val="346061937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B3D5F04-FEE0-40CF-A294-F27CE6E8B87C}" type="slidenum">
              <a:rPr lang="en-US" smtClean="0"/>
              <a:t>7</a:t>
            </a:fld>
            <a:endParaRPr lang="en-US"/>
          </a:p>
        </p:txBody>
      </p:sp>
      <p:sp>
        <p:nvSpPr>
          <p:cNvPr id="5" name="Date Placeholder 4"/>
          <p:cNvSpPr>
            <a:spLocks noGrp="1"/>
          </p:cNvSpPr>
          <p:nvPr>
            <p:ph type="dt" idx="11"/>
          </p:nvPr>
        </p:nvSpPr>
        <p:spPr/>
        <p:txBody>
          <a:bodyPr/>
          <a:lstStyle/>
          <a:p>
            <a:endParaRPr lang="en-US"/>
          </a:p>
        </p:txBody>
      </p:sp>
      <p:sp>
        <p:nvSpPr>
          <p:cNvPr id="6" name="Footer Placeholder 5"/>
          <p:cNvSpPr>
            <a:spLocks noGrp="1"/>
          </p:cNvSpPr>
          <p:nvPr>
            <p:ph type="ftr" sz="quarter" idx="12"/>
          </p:nvPr>
        </p:nvSpPr>
        <p:spPr/>
        <p:txBody>
          <a:bodyPr/>
          <a:lstStyle/>
          <a:p>
            <a:r>
              <a:rPr lang="en-US" smtClean="0"/>
              <a:t>Copyright © 2016 Majlis Ansarullah, USA</a:t>
            </a:r>
            <a:endParaRPr lang="en-US"/>
          </a:p>
        </p:txBody>
      </p:sp>
    </p:spTree>
    <p:extLst>
      <p:ext uri="{BB962C8B-B14F-4D97-AF65-F5344CB8AC3E}">
        <p14:creationId xmlns:p14="http://schemas.microsoft.com/office/powerpoint/2010/main" val="255100235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B3D5F04-FEE0-40CF-A294-F27CE6E8B87C}" type="slidenum">
              <a:rPr lang="en-US" smtClean="0"/>
              <a:t>8</a:t>
            </a:fld>
            <a:endParaRPr lang="en-US"/>
          </a:p>
        </p:txBody>
      </p:sp>
      <p:sp>
        <p:nvSpPr>
          <p:cNvPr id="5" name="Date Placeholder 4"/>
          <p:cNvSpPr>
            <a:spLocks noGrp="1"/>
          </p:cNvSpPr>
          <p:nvPr>
            <p:ph type="dt" idx="11"/>
          </p:nvPr>
        </p:nvSpPr>
        <p:spPr/>
        <p:txBody>
          <a:bodyPr/>
          <a:lstStyle/>
          <a:p>
            <a:endParaRPr lang="en-US"/>
          </a:p>
        </p:txBody>
      </p:sp>
      <p:sp>
        <p:nvSpPr>
          <p:cNvPr id="6" name="Footer Placeholder 5"/>
          <p:cNvSpPr>
            <a:spLocks noGrp="1"/>
          </p:cNvSpPr>
          <p:nvPr>
            <p:ph type="ftr" sz="quarter" idx="12"/>
          </p:nvPr>
        </p:nvSpPr>
        <p:spPr/>
        <p:txBody>
          <a:bodyPr/>
          <a:lstStyle/>
          <a:p>
            <a:r>
              <a:rPr lang="en-US" smtClean="0"/>
              <a:t>Copyright © 2016 Majlis Ansarullah, USA</a:t>
            </a:r>
            <a:endParaRPr lang="en-US"/>
          </a:p>
        </p:txBody>
      </p:sp>
    </p:spTree>
    <p:extLst>
      <p:ext uri="{BB962C8B-B14F-4D97-AF65-F5344CB8AC3E}">
        <p14:creationId xmlns:p14="http://schemas.microsoft.com/office/powerpoint/2010/main" val="201465086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B3D5F04-FEE0-40CF-A294-F27CE6E8B87C}" type="slidenum">
              <a:rPr lang="en-US" smtClean="0"/>
              <a:t>9</a:t>
            </a:fld>
            <a:endParaRPr lang="en-US"/>
          </a:p>
        </p:txBody>
      </p:sp>
      <p:sp>
        <p:nvSpPr>
          <p:cNvPr id="5" name="Date Placeholder 4"/>
          <p:cNvSpPr>
            <a:spLocks noGrp="1"/>
          </p:cNvSpPr>
          <p:nvPr>
            <p:ph type="dt" idx="11"/>
          </p:nvPr>
        </p:nvSpPr>
        <p:spPr/>
        <p:txBody>
          <a:bodyPr/>
          <a:lstStyle/>
          <a:p>
            <a:endParaRPr lang="en-US"/>
          </a:p>
        </p:txBody>
      </p:sp>
      <p:sp>
        <p:nvSpPr>
          <p:cNvPr id="6" name="Footer Placeholder 5"/>
          <p:cNvSpPr>
            <a:spLocks noGrp="1"/>
          </p:cNvSpPr>
          <p:nvPr>
            <p:ph type="ftr" sz="quarter" idx="12"/>
          </p:nvPr>
        </p:nvSpPr>
        <p:spPr/>
        <p:txBody>
          <a:bodyPr/>
          <a:lstStyle/>
          <a:p>
            <a:r>
              <a:rPr lang="en-US" smtClean="0"/>
              <a:t>Copyright © 2016 Majlis Ansarullah, USA</a:t>
            </a:r>
            <a:endParaRPr lang="en-US"/>
          </a:p>
        </p:txBody>
      </p:sp>
    </p:spTree>
    <p:extLst>
      <p:ext uri="{BB962C8B-B14F-4D97-AF65-F5344CB8AC3E}">
        <p14:creationId xmlns:p14="http://schemas.microsoft.com/office/powerpoint/2010/main" val="105857958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en-US" dirty="0" smtClean="0"/>
              <a:t>To what</a:t>
            </a:r>
            <a:r>
              <a:rPr lang="en-US" baseline="0" dirty="0" smtClean="0"/>
              <a:t> extent will you go to offer </a:t>
            </a:r>
            <a:r>
              <a:rPr lang="en-US" baseline="0" dirty="0" err="1" smtClean="0"/>
              <a:t>salat</a:t>
            </a:r>
            <a:r>
              <a:rPr lang="en-US" baseline="0" dirty="0" smtClean="0"/>
              <a:t> in congregation? </a:t>
            </a:r>
            <a:endParaRPr lang="en-US" dirty="0"/>
          </a:p>
        </p:txBody>
      </p:sp>
      <p:sp>
        <p:nvSpPr>
          <p:cNvPr id="4" name="Slide Number Placeholder 3"/>
          <p:cNvSpPr>
            <a:spLocks noGrp="1"/>
          </p:cNvSpPr>
          <p:nvPr>
            <p:ph type="sldNum" sz="quarter" idx="10"/>
          </p:nvPr>
        </p:nvSpPr>
        <p:spPr/>
        <p:txBody>
          <a:bodyPr/>
          <a:lstStyle/>
          <a:p>
            <a:fld id="{2B3D5F04-FEE0-40CF-A294-F27CE6E8B87C}" type="slidenum">
              <a:rPr lang="en-US" smtClean="0"/>
              <a:t>10</a:t>
            </a:fld>
            <a:endParaRPr lang="en-US"/>
          </a:p>
        </p:txBody>
      </p:sp>
      <p:sp>
        <p:nvSpPr>
          <p:cNvPr id="5" name="Date Placeholder 4"/>
          <p:cNvSpPr>
            <a:spLocks noGrp="1"/>
          </p:cNvSpPr>
          <p:nvPr>
            <p:ph type="dt" idx="11"/>
          </p:nvPr>
        </p:nvSpPr>
        <p:spPr/>
        <p:txBody>
          <a:bodyPr/>
          <a:lstStyle/>
          <a:p>
            <a:endParaRPr lang="en-US"/>
          </a:p>
        </p:txBody>
      </p:sp>
      <p:sp>
        <p:nvSpPr>
          <p:cNvPr id="6" name="Footer Placeholder 5"/>
          <p:cNvSpPr>
            <a:spLocks noGrp="1"/>
          </p:cNvSpPr>
          <p:nvPr>
            <p:ph type="ftr" sz="quarter" idx="12"/>
          </p:nvPr>
        </p:nvSpPr>
        <p:spPr/>
        <p:txBody>
          <a:bodyPr/>
          <a:lstStyle/>
          <a:p>
            <a:r>
              <a:rPr lang="en-US" smtClean="0"/>
              <a:t>Copyright © 2016 Majlis Ansarullah, USA</a:t>
            </a:r>
            <a:endParaRPr lang="en-US"/>
          </a:p>
        </p:txBody>
      </p:sp>
    </p:spTree>
    <p:extLst>
      <p:ext uri="{BB962C8B-B14F-4D97-AF65-F5344CB8AC3E}">
        <p14:creationId xmlns:p14="http://schemas.microsoft.com/office/powerpoint/2010/main" val="161620908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B3D5F04-FEE0-40CF-A294-F27CE6E8B87C}" type="slidenum">
              <a:rPr lang="en-US" smtClean="0"/>
              <a:t>12</a:t>
            </a:fld>
            <a:endParaRPr lang="en-US"/>
          </a:p>
        </p:txBody>
      </p:sp>
      <p:sp>
        <p:nvSpPr>
          <p:cNvPr id="5" name="Date Placeholder 4"/>
          <p:cNvSpPr>
            <a:spLocks noGrp="1"/>
          </p:cNvSpPr>
          <p:nvPr>
            <p:ph type="dt" idx="11"/>
          </p:nvPr>
        </p:nvSpPr>
        <p:spPr/>
        <p:txBody>
          <a:bodyPr/>
          <a:lstStyle/>
          <a:p>
            <a:endParaRPr lang="en-US"/>
          </a:p>
        </p:txBody>
      </p:sp>
      <p:sp>
        <p:nvSpPr>
          <p:cNvPr id="6" name="Footer Placeholder 5"/>
          <p:cNvSpPr>
            <a:spLocks noGrp="1"/>
          </p:cNvSpPr>
          <p:nvPr>
            <p:ph type="ftr" sz="quarter" idx="12"/>
          </p:nvPr>
        </p:nvSpPr>
        <p:spPr/>
        <p:txBody>
          <a:bodyPr/>
          <a:lstStyle/>
          <a:p>
            <a:r>
              <a:rPr lang="en-US" smtClean="0"/>
              <a:t>Copyright © 2016 Majlis Ansarullah, USA</a:t>
            </a:r>
            <a:endParaRPr lang="en-US"/>
          </a:p>
        </p:txBody>
      </p:sp>
    </p:spTree>
    <p:extLst>
      <p:ext uri="{BB962C8B-B14F-4D97-AF65-F5344CB8AC3E}">
        <p14:creationId xmlns:p14="http://schemas.microsoft.com/office/powerpoint/2010/main" val="34646415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cSld name="Photo - Horizontal">
    <p:spTree>
      <p:nvGrpSpPr>
        <p:cNvPr id="1" name=""/>
        <p:cNvGrpSpPr/>
        <p:nvPr/>
      </p:nvGrpSpPr>
      <p:grpSpPr>
        <a:xfrm>
          <a:off x="0" y="0"/>
          <a:ext cx="0" cy="0"/>
          <a:chOff x="0" y="0"/>
          <a:chExt cx="0" cy="0"/>
        </a:xfrm>
      </p:grpSpPr>
      <p:sp>
        <p:nvSpPr>
          <p:cNvPr id="11" name="Shape 11"/>
          <p:cNvSpPr>
            <a:spLocks noGrp="1"/>
          </p:cNvSpPr>
          <p:nvPr>
            <p:ph type="pic" sz="half" idx="13"/>
          </p:nvPr>
        </p:nvSpPr>
        <p:spPr>
          <a:xfrm>
            <a:off x="1866304" y="491134"/>
            <a:ext cx="5134571" cy="3795117"/>
          </a:xfrm>
          <a:prstGeom prst="rect">
            <a:avLst/>
          </a:prstGeom>
        </p:spPr>
        <p:txBody>
          <a:bodyPr lIns="91439" tIns="45719" rIns="91439" bIns="45719" anchor="t">
            <a:noAutofit/>
          </a:bodyPr>
          <a:lstStyle/>
          <a:p>
            <a:endParaRPr/>
          </a:p>
        </p:txBody>
      </p:sp>
      <p:sp>
        <p:nvSpPr>
          <p:cNvPr id="12" name="Shape 12"/>
          <p:cNvSpPr>
            <a:spLocks noGrp="1"/>
          </p:cNvSpPr>
          <p:nvPr>
            <p:ph type="title"/>
          </p:nvPr>
        </p:nvSpPr>
        <p:spPr>
          <a:xfrm>
            <a:off x="776883" y="4393406"/>
            <a:ext cx="7590235" cy="982266"/>
          </a:xfrm>
          <a:prstGeom prst="rect">
            <a:avLst/>
          </a:prstGeom>
        </p:spPr>
        <p:txBody>
          <a:bodyPr/>
          <a:lstStyle/>
          <a:p>
            <a:r>
              <a:t>Title Text</a:t>
            </a:r>
          </a:p>
        </p:txBody>
      </p:sp>
      <p:sp>
        <p:nvSpPr>
          <p:cNvPr id="13" name="Shape 13"/>
          <p:cNvSpPr>
            <a:spLocks noGrp="1"/>
          </p:cNvSpPr>
          <p:nvPr>
            <p:ph type="body" sz="quarter" idx="1"/>
          </p:nvPr>
        </p:nvSpPr>
        <p:spPr>
          <a:xfrm>
            <a:off x="776883" y="5366743"/>
            <a:ext cx="7590235" cy="767953"/>
          </a:xfrm>
          <a:prstGeom prst="rect">
            <a:avLst/>
          </a:prstGeom>
        </p:spPr>
        <p:txBody>
          <a:bodyPr/>
          <a:lstStyle>
            <a:lvl1pPr marL="0" indent="0" algn="ctr">
              <a:spcBef>
                <a:spcPts val="0"/>
              </a:spcBef>
              <a:buSzTx/>
              <a:buNone/>
              <a:defRPr sz="1371">
                <a:latin typeface="Zapfino"/>
                <a:ea typeface="Zapfino"/>
                <a:cs typeface="Zapfino"/>
                <a:sym typeface="Zapfino"/>
              </a:defRPr>
            </a:lvl1pPr>
            <a:lvl2pPr marL="0" indent="0" algn="ctr">
              <a:spcBef>
                <a:spcPts val="0"/>
              </a:spcBef>
              <a:buSzTx/>
              <a:buNone/>
              <a:defRPr sz="1371">
                <a:latin typeface="Zapfino"/>
                <a:ea typeface="Zapfino"/>
                <a:cs typeface="Zapfino"/>
                <a:sym typeface="Zapfino"/>
              </a:defRPr>
            </a:lvl2pPr>
            <a:lvl3pPr marL="0" indent="0" algn="ctr">
              <a:spcBef>
                <a:spcPts val="0"/>
              </a:spcBef>
              <a:buSzTx/>
              <a:buNone/>
              <a:defRPr sz="1371">
                <a:latin typeface="Zapfino"/>
                <a:ea typeface="Zapfino"/>
                <a:cs typeface="Zapfino"/>
                <a:sym typeface="Zapfino"/>
              </a:defRPr>
            </a:lvl3pPr>
            <a:lvl4pPr marL="0" indent="0" algn="ctr">
              <a:spcBef>
                <a:spcPts val="0"/>
              </a:spcBef>
              <a:buSzTx/>
              <a:buNone/>
              <a:defRPr sz="1371">
                <a:latin typeface="Zapfino"/>
                <a:ea typeface="Zapfino"/>
                <a:cs typeface="Zapfino"/>
                <a:sym typeface="Zapfino"/>
              </a:defRPr>
            </a:lvl4pPr>
            <a:lvl5pPr marL="0" indent="0" algn="ctr">
              <a:spcBef>
                <a:spcPts val="0"/>
              </a:spcBef>
              <a:buSzTx/>
              <a:buNone/>
              <a:defRPr sz="1371">
                <a:latin typeface="Zapfino"/>
                <a:ea typeface="Zapfino"/>
                <a:cs typeface="Zapfino"/>
                <a:sym typeface="Zapfino"/>
              </a:defRPr>
            </a:lvl5pPr>
          </a:lstStyle>
          <a:p>
            <a:r>
              <a:t>Body Level One</a:t>
            </a:r>
          </a:p>
          <a:p>
            <a:pPr lvl="1"/>
            <a:r>
              <a:t>Body Level Two</a:t>
            </a:r>
          </a:p>
          <a:p>
            <a:pPr lvl="2"/>
            <a:r>
              <a:t>Body Level Three</a:t>
            </a:r>
          </a:p>
          <a:p>
            <a:pPr lvl="3"/>
            <a:r>
              <a:t>Body Level Four</a:t>
            </a:r>
          </a:p>
          <a:p>
            <a:pPr lvl="4"/>
            <a:r>
              <a:t>Body Level Five</a:t>
            </a:r>
          </a:p>
        </p:txBody>
      </p:sp>
      <p:sp>
        <p:nvSpPr>
          <p:cNvPr id="14" name="Shape 14"/>
          <p:cNvSpPr>
            <a:spLocks noGrp="1"/>
          </p:cNvSpPr>
          <p:nvPr>
            <p:ph type="sldNum" sz="quarter" idx="2"/>
          </p:nvPr>
        </p:nvSpPr>
        <p:spPr>
          <a:prstGeom prst="rect">
            <a:avLst/>
          </a:prstGeom>
        </p:spPr>
        <p:txBody>
          <a:bodyPr/>
          <a:lstStyle/>
          <a:p>
            <a:fld id="{86CB4B4D-7CA3-9044-876B-883B54F8677D}" type="slidenum">
              <a:rPr/>
              <a:pPr/>
              <a:t>‹#›</a:t>
            </a:fld>
            <a:endParaRPr/>
          </a:p>
        </p:txBody>
      </p:sp>
    </p:spTree>
    <p:extLst>
      <p:ext uri="{BB962C8B-B14F-4D97-AF65-F5344CB8AC3E}">
        <p14:creationId xmlns:p14="http://schemas.microsoft.com/office/powerpoint/2010/main" val="2821565847"/>
      </p:ext>
    </p:extLst>
  </p:cSld>
  <p:clrMapOvr>
    <a:masterClrMapping/>
  </p:clrMapOvr>
  <p:transition spd="med"/>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a:xfrm>
            <a:off x="628650" y="6356351"/>
            <a:ext cx="2057400" cy="365125"/>
          </a:xfrm>
          <a:prstGeom prst="rect">
            <a:avLst/>
          </a:prstGeom>
        </p:spPr>
        <p:txBody>
          <a:bodyPr/>
          <a:lstStyle/>
          <a:p>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64212AE-C6D7-4DAE-B05A-60F3647E62E0}" type="slidenum">
              <a:rPr lang="en-US" smtClean="0"/>
              <a:t>‹#›</a:t>
            </a:fld>
            <a:endParaRPr lang="en-US"/>
          </a:p>
        </p:txBody>
      </p:sp>
    </p:spTree>
    <p:extLst>
      <p:ext uri="{BB962C8B-B14F-4D97-AF65-F5344CB8AC3E}">
        <p14:creationId xmlns:p14="http://schemas.microsoft.com/office/powerpoint/2010/main" val="234645041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a:xfrm>
            <a:off x="628650" y="6356351"/>
            <a:ext cx="2057400" cy="365125"/>
          </a:xfrm>
          <a:prstGeom prst="rect">
            <a:avLst/>
          </a:prstGeom>
        </p:spPr>
        <p:txBody>
          <a:bodyPr/>
          <a:lstStyle/>
          <a:p>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64212AE-C6D7-4DAE-B05A-60F3647E62E0}" type="slidenum">
              <a:rPr lang="en-US" smtClean="0"/>
              <a:t>‹#›</a:t>
            </a:fld>
            <a:endParaRPr lang="en-US"/>
          </a:p>
        </p:txBody>
      </p:sp>
    </p:spTree>
    <p:extLst>
      <p:ext uri="{BB962C8B-B14F-4D97-AF65-F5344CB8AC3E}">
        <p14:creationId xmlns:p14="http://schemas.microsoft.com/office/powerpoint/2010/main" val="116791629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628650" y="6356351"/>
            <a:ext cx="2057400" cy="365125"/>
          </a:xfrm>
          <a:prstGeom prst="rect">
            <a:avLst/>
          </a:prstGeom>
        </p:spPr>
        <p:txBody>
          <a:bodyPr/>
          <a:lstStyle/>
          <a:p>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64212AE-C6D7-4DAE-B05A-60F3647E62E0}" type="slidenum">
              <a:rPr lang="en-US" smtClean="0"/>
              <a:t>‹#›</a:t>
            </a:fld>
            <a:endParaRPr lang="en-US"/>
          </a:p>
        </p:txBody>
      </p:sp>
    </p:spTree>
    <p:extLst>
      <p:ext uri="{BB962C8B-B14F-4D97-AF65-F5344CB8AC3E}">
        <p14:creationId xmlns:p14="http://schemas.microsoft.com/office/powerpoint/2010/main" val="17227340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a:xfrm>
            <a:off x="628650" y="6356351"/>
            <a:ext cx="2057400" cy="365125"/>
          </a:xfrm>
          <a:prstGeom prst="rect">
            <a:avLst/>
          </a:prstGeom>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64212AE-C6D7-4DAE-B05A-60F3647E62E0}" type="slidenum">
              <a:rPr lang="en-US" smtClean="0"/>
              <a:t>‹#›</a:t>
            </a:fld>
            <a:endParaRPr lang="en-US"/>
          </a:p>
        </p:txBody>
      </p:sp>
    </p:spTree>
    <p:extLst>
      <p:ext uri="{BB962C8B-B14F-4D97-AF65-F5344CB8AC3E}">
        <p14:creationId xmlns:p14="http://schemas.microsoft.com/office/powerpoint/2010/main" val="195641893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a:xfrm>
            <a:off x="628650" y="6356351"/>
            <a:ext cx="2057400" cy="365125"/>
          </a:xfrm>
          <a:prstGeom prst="rect">
            <a:avLst/>
          </a:prstGeom>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64212AE-C6D7-4DAE-B05A-60F3647E62E0}" type="slidenum">
              <a:rPr lang="en-US" smtClean="0"/>
              <a:t>‹#›</a:t>
            </a:fld>
            <a:endParaRPr lang="en-US"/>
          </a:p>
        </p:txBody>
      </p:sp>
    </p:spTree>
    <p:extLst>
      <p:ext uri="{BB962C8B-B14F-4D97-AF65-F5344CB8AC3E}">
        <p14:creationId xmlns:p14="http://schemas.microsoft.com/office/powerpoint/2010/main" val="211904167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a:xfrm>
            <a:off x="628650" y="6356351"/>
            <a:ext cx="2057400" cy="365125"/>
          </a:xfrm>
          <a:prstGeom prst="rect">
            <a:avLst/>
          </a:prstGeom>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64212AE-C6D7-4DAE-B05A-60F3647E62E0}" type="slidenum">
              <a:rPr lang="en-US" smtClean="0"/>
              <a:t>‹#›</a:t>
            </a:fld>
            <a:endParaRPr lang="en-US"/>
          </a:p>
        </p:txBody>
      </p:sp>
    </p:spTree>
    <p:extLst>
      <p:ext uri="{BB962C8B-B14F-4D97-AF65-F5344CB8AC3E}">
        <p14:creationId xmlns:p14="http://schemas.microsoft.com/office/powerpoint/2010/main" val="105427630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a:xfrm>
            <a:off x="628650" y="6356351"/>
            <a:ext cx="2057400" cy="365125"/>
          </a:xfrm>
          <a:prstGeom prst="rect">
            <a:avLst/>
          </a:prstGeom>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64212AE-C6D7-4DAE-B05A-60F3647E62E0}" type="slidenum">
              <a:rPr lang="en-US" smtClean="0"/>
              <a:t>‹#›</a:t>
            </a:fld>
            <a:endParaRPr lang="en-US"/>
          </a:p>
        </p:txBody>
      </p:sp>
    </p:spTree>
    <p:extLst>
      <p:ext uri="{BB962C8B-B14F-4D97-AF65-F5344CB8AC3E}">
        <p14:creationId xmlns:p14="http://schemas.microsoft.com/office/powerpoint/2010/main" val="428114900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x">
  <p:cSld name="Title &amp; Bullets">
    <p:spTree>
      <p:nvGrpSpPr>
        <p:cNvPr id="1" name=""/>
        <p:cNvGrpSpPr/>
        <p:nvPr/>
      </p:nvGrpSpPr>
      <p:grpSpPr>
        <a:xfrm>
          <a:off x="0" y="0"/>
          <a:ext cx="0" cy="0"/>
          <a:chOff x="0" y="0"/>
          <a:chExt cx="0" cy="0"/>
        </a:xfrm>
      </p:grpSpPr>
      <p:sp>
        <p:nvSpPr>
          <p:cNvPr id="30" name="Shape 30"/>
          <p:cNvSpPr>
            <a:spLocks noGrp="1"/>
          </p:cNvSpPr>
          <p:nvPr>
            <p:ph type="title"/>
          </p:nvPr>
        </p:nvSpPr>
        <p:spPr>
          <a:xfrm>
            <a:off x="776883" y="401836"/>
            <a:ext cx="7590235" cy="1660922"/>
          </a:xfrm>
          <a:prstGeom prst="rect">
            <a:avLst/>
          </a:prstGeom>
        </p:spPr>
        <p:txBody>
          <a:bodyPr/>
          <a:lstStyle/>
          <a:p>
            <a:r>
              <a:t>Title Text</a:t>
            </a:r>
          </a:p>
        </p:txBody>
      </p:sp>
      <p:sp>
        <p:nvSpPr>
          <p:cNvPr id="31" name="Shape 31"/>
          <p:cNvSpPr>
            <a:spLocks noGrp="1"/>
          </p:cNvSpPr>
          <p:nvPr>
            <p:ph type="body" idx="1"/>
          </p:nvPr>
        </p:nvSpPr>
        <p:spPr>
          <a:xfrm>
            <a:off x="776883" y="2125267"/>
            <a:ext cx="7590235" cy="4018359"/>
          </a:xfrm>
          <a:prstGeom prst="rect">
            <a:avLst/>
          </a:prstGeom>
        </p:spPr>
        <p:txBody>
          <a:bodyPr/>
          <a:lstStyle>
            <a:lvl1pPr marL="193631" indent="-193631" defTabSz="241093">
              <a:spcBef>
                <a:spcPts val="1477"/>
              </a:spcBef>
              <a:buBlip>
                <a:blip r:embed="rId2"/>
              </a:buBlip>
              <a:defRPr sz="2004"/>
            </a:lvl1pPr>
            <a:lvl2pPr marL="428027" indent="-193631" defTabSz="241093">
              <a:spcBef>
                <a:spcPts val="1477"/>
              </a:spcBef>
              <a:buBlip>
                <a:blip r:embed="rId2"/>
              </a:buBlip>
              <a:defRPr sz="2004"/>
            </a:lvl2pPr>
            <a:lvl3pPr marL="662423" indent="-193631" defTabSz="241093">
              <a:spcBef>
                <a:spcPts val="1477"/>
              </a:spcBef>
              <a:buBlip>
                <a:blip r:embed="rId2"/>
              </a:buBlip>
              <a:defRPr sz="2004"/>
            </a:lvl3pPr>
            <a:lvl4pPr marL="896819" indent="-193631" defTabSz="241093">
              <a:spcBef>
                <a:spcPts val="1477"/>
              </a:spcBef>
              <a:buBlip>
                <a:blip r:embed="rId2"/>
              </a:buBlip>
              <a:defRPr sz="2004"/>
            </a:lvl4pPr>
            <a:lvl5pPr marL="1131215" indent="-193631" defTabSz="241093">
              <a:spcBef>
                <a:spcPts val="1477"/>
              </a:spcBef>
              <a:buBlip>
                <a:blip r:embed="rId2"/>
              </a:buBlip>
              <a:defRPr sz="2004"/>
            </a:lvl5pPr>
          </a:lstStyle>
          <a:p>
            <a:r>
              <a:t>Body Level One</a:t>
            </a:r>
          </a:p>
          <a:p>
            <a:pPr lvl="1"/>
            <a:r>
              <a:t>Body Level Two</a:t>
            </a:r>
          </a:p>
          <a:p>
            <a:pPr lvl="2"/>
            <a:r>
              <a:t>Body Level Three</a:t>
            </a:r>
          </a:p>
          <a:p>
            <a:pPr lvl="3"/>
            <a:r>
              <a:t>Body Level Four</a:t>
            </a:r>
          </a:p>
          <a:p>
            <a:pPr lvl="4"/>
            <a:r>
              <a:t>Body Level Five</a:t>
            </a:r>
          </a:p>
        </p:txBody>
      </p:sp>
      <p:sp>
        <p:nvSpPr>
          <p:cNvPr id="32" name="Shape 32"/>
          <p:cNvSpPr>
            <a:spLocks noGrp="1"/>
          </p:cNvSpPr>
          <p:nvPr>
            <p:ph type="sldNum" sz="quarter" idx="2"/>
          </p:nvPr>
        </p:nvSpPr>
        <p:spPr>
          <a:prstGeom prst="rect">
            <a:avLst/>
          </a:prstGeom>
        </p:spPr>
        <p:txBody>
          <a:bodyPr/>
          <a:lstStyle/>
          <a:p>
            <a:fld id="{86CB4B4D-7CA3-9044-876B-883B54F8677D}" type="slidenum">
              <a:rPr/>
              <a:pPr/>
              <a:t>‹#›</a:t>
            </a:fld>
            <a:endParaRPr/>
          </a:p>
        </p:txBody>
      </p:sp>
    </p:spTree>
    <p:extLst>
      <p:ext uri="{BB962C8B-B14F-4D97-AF65-F5344CB8AC3E}">
        <p14:creationId xmlns:p14="http://schemas.microsoft.com/office/powerpoint/2010/main" val="678506290"/>
      </p:ext>
    </p:extLst>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tx">
  <p:cSld name="Title, Bullets &amp; Photo">
    <p:spTree>
      <p:nvGrpSpPr>
        <p:cNvPr id="1" name=""/>
        <p:cNvGrpSpPr/>
        <p:nvPr/>
      </p:nvGrpSpPr>
      <p:grpSpPr>
        <a:xfrm>
          <a:off x="0" y="0"/>
          <a:ext cx="0" cy="0"/>
          <a:chOff x="0" y="0"/>
          <a:chExt cx="0" cy="0"/>
        </a:xfrm>
      </p:grpSpPr>
      <p:sp>
        <p:nvSpPr>
          <p:cNvPr id="39" name="Shape 39"/>
          <p:cNvSpPr>
            <a:spLocks noGrp="1"/>
          </p:cNvSpPr>
          <p:nvPr>
            <p:ph type="pic" sz="quarter" idx="13"/>
          </p:nvPr>
        </p:nvSpPr>
        <p:spPr>
          <a:xfrm>
            <a:off x="5331024" y="2125266"/>
            <a:ext cx="3036094" cy="4018361"/>
          </a:xfrm>
          <a:prstGeom prst="rect">
            <a:avLst/>
          </a:prstGeom>
        </p:spPr>
        <p:txBody>
          <a:bodyPr lIns="91439" tIns="45719" rIns="91439" bIns="45719" anchor="t">
            <a:noAutofit/>
          </a:bodyPr>
          <a:lstStyle/>
          <a:p>
            <a:endParaRPr/>
          </a:p>
        </p:txBody>
      </p:sp>
      <p:sp>
        <p:nvSpPr>
          <p:cNvPr id="40" name="Shape 40"/>
          <p:cNvSpPr>
            <a:spLocks noGrp="1"/>
          </p:cNvSpPr>
          <p:nvPr>
            <p:ph type="title"/>
          </p:nvPr>
        </p:nvSpPr>
        <p:spPr>
          <a:xfrm>
            <a:off x="776883" y="401836"/>
            <a:ext cx="7590235" cy="1660922"/>
          </a:xfrm>
          <a:prstGeom prst="rect">
            <a:avLst/>
          </a:prstGeom>
        </p:spPr>
        <p:txBody>
          <a:bodyPr/>
          <a:lstStyle/>
          <a:p>
            <a:r>
              <a:t>Title Text</a:t>
            </a:r>
          </a:p>
        </p:txBody>
      </p:sp>
      <p:sp>
        <p:nvSpPr>
          <p:cNvPr id="41" name="Shape 41"/>
          <p:cNvSpPr>
            <a:spLocks noGrp="1"/>
          </p:cNvSpPr>
          <p:nvPr>
            <p:ph type="body" sz="half" idx="1"/>
          </p:nvPr>
        </p:nvSpPr>
        <p:spPr>
          <a:xfrm>
            <a:off x="776883" y="2125267"/>
            <a:ext cx="3795117" cy="4018359"/>
          </a:xfrm>
          <a:prstGeom prst="rect">
            <a:avLst/>
          </a:prstGeom>
        </p:spPr>
        <p:txBody>
          <a:bodyPr/>
          <a:lstStyle>
            <a:lvl1pPr marL="193631" indent="-193631" defTabSz="241093">
              <a:spcBef>
                <a:spcPts val="1477"/>
              </a:spcBef>
              <a:buBlip>
                <a:blip r:embed="rId2"/>
              </a:buBlip>
              <a:defRPr sz="2004"/>
            </a:lvl1pPr>
            <a:lvl2pPr marL="428027" indent="-193631" defTabSz="241093">
              <a:spcBef>
                <a:spcPts val="1477"/>
              </a:spcBef>
              <a:buBlip>
                <a:blip r:embed="rId2"/>
              </a:buBlip>
              <a:defRPr sz="2004"/>
            </a:lvl2pPr>
            <a:lvl3pPr marL="662423" indent="-193631" defTabSz="241093">
              <a:spcBef>
                <a:spcPts val="1477"/>
              </a:spcBef>
              <a:buBlip>
                <a:blip r:embed="rId2"/>
              </a:buBlip>
              <a:defRPr sz="2004"/>
            </a:lvl3pPr>
            <a:lvl4pPr marL="896819" indent="-193631" defTabSz="241093">
              <a:spcBef>
                <a:spcPts val="1477"/>
              </a:spcBef>
              <a:buBlip>
                <a:blip r:embed="rId2"/>
              </a:buBlip>
              <a:defRPr sz="2004"/>
            </a:lvl4pPr>
            <a:lvl5pPr marL="1131215" indent="-193631" defTabSz="241093">
              <a:spcBef>
                <a:spcPts val="1477"/>
              </a:spcBef>
              <a:buBlip>
                <a:blip r:embed="rId2"/>
              </a:buBlip>
              <a:defRPr sz="2004"/>
            </a:lvl5pPr>
          </a:lstStyle>
          <a:p>
            <a:r>
              <a:t>Body Level One</a:t>
            </a:r>
          </a:p>
          <a:p>
            <a:pPr lvl="1"/>
            <a:r>
              <a:t>Body Level Two</a:t>
            </a:r>
          </a:p>
          <a:p>
            <a:pPr lvl="2"/>
            <a:r>
              <a:t>Body Level Three</a:t>
            </a:r>
          </a:p>
          <a:p>
            <a:pPr lvl="3"/>
            <a:r>
              <a:t>Body Level Four</a:t>
            </a:r>
          </a:p>
          <a:p>
            <a:pPr lvl="4"/>
            <a:r>
              <a:t>Body Level Five</a:t>
            </a:r>
          </a:p>
        </p:txBody>
      </p:sp>
      <p:sp>
        <p:nvSpPr>
          <p:cNvPr id="42" name="Shape 42"/>
          <p:cNvSpPr>
            <a:spLocks noGrp="1"/>
          </p:cNvSpPr>
          <p:nvPr>
            <p:ph type="sldNum" sz="quarter" idx="2"/>
          </p:nvPr>
        </p:nvSpPr>
        <p:spPr>
          <a:prstGeom prst="rect">
            <a:avLst/>
          </a:prstGeom>
        </p:spPr>
        <p:txBody>
          <a:bodyPr/>
          <a:lstStyle/>
          <a:p>
            <a:fld id="{86CB4B4D-7CA3-9044-876B-883B54F8677D}" type="slidenum">
              <a:rPr/>
              <a:pPr/>
              <a:t>‹#›</a:t>
            </a:fld>
            <a:endParaRPr/>
          </a:p>
        </p:txBody>
      </p:sp>
    </p:spTree>
    <p:extLst>
      <p:ext uri="{BB962C8B-B14F-4D97-AF65-F5344CB8AC3E}">
        <p14:creationId xmlns:p14="http://schemas.microsoft.com/office/powerpoint/2010/main" val="949825165"/>
      </p:ext>
    </p:extLst>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x">
  <p:cSld name="Photo">
    <p:spTree>
      <p:nvGrpSpPr>
        <p:cNvPr id="1" name=""/>
        <p:cNvGrpSpPr/>
        <p:nvPr/>
      </p:nvGrpSpPr>
      <p:grpSpPr>
        <a:xfrm>
          <a:off x="0" y="0"/>
          <a:ext cx="0" cy="0"/>
          <a:chOff x="0" y="0"/>
          <a:chExt cx="0" cy="0"/>
        </a:xfrm>
      </p:grpSpPr>
      <p:sp>
        <p:nvSpPr>
          <p:cNvPr id="57" name="Shape 57"/>
          <p:cNvSpPr>
            <a:spLocks noGrp="1"/>
          </p:cNvSpPr>
          <p:nvPr>
            <p:ph type="pic" sz="quarter" idx="13"/>
          </p:nvPr>
        </p:nvSpPr>
        <p:spPr>
          <a:xfrm>
            <a:off x="428626" y="440272"/>
            <a:ext cx="3170039" cy="2920010"/>
          </a:xfrm>
          <a:prstGeom prst="rect">
            <a:avLst/>
          </a:prstGeom>
        </p:spPr>
        <p:txBody>
          <a:bodyPr lIns="91439" tIns="45719" rIns="91439" bIns="45719" anchor="t">
            <a:noAutofit/>
          </a:bodyPr>
          <a:lstStyle/>
          <a:p>
            <a:endParaRPr/>
          </a:p>
        </p:txBody>
      </p:sp>
      <p:sp>
        <p:nvSpPr>
          <p:cNvPr id="58" name="Shape 58"/>
          <p:cNvSpPr>
            <a:spLocks noGrp="1"/>
          </p:cNvSpPr>
          <p:nvPr>
            <p:ph type="pic" idx="14"/>
          </p:nvPr>
        </p:nvSpPr>
        <p:spPr>
          <a:xfrm>
            <a:off x="3741540" y="444218"/>
            <a:ext cx="4947047" cy="5973962"/>
          </a:xfrm>
          <a:prstGeom prst="rect">
            <a:avLst/>
          </a:prstGeom>
        </p:spPr>
        <p:txBody>
          <a:bodyPr lIns="91439" tIns="45719" rIns="91439" bIns="45719" anchor="t">
            <a:noAutofit/>
          </a:bodyPr>
          <a:lstStyle/>
          <a:p>
            <a:endParaRPr/>
          </a:p>
        </p:txBody>
      </p:sp>
      <p:sp>
        <p:nvSpPr>
          <p:cNvPr id="59" name="Shape 59"/>
          <p:cNvSpPr>
            <a:spLocks noGrp="1"/>
          </p:cNvSpPr>
          <p:nvPr>
            <p:ph type="pic" sz="quarter" idx="15"/>
          </p:nvPr>
        </p:nvSpPr>
        <p:spPr>
          <a:xfrm>
            <a:off x="428626" y="3497720"/>
            <a:ext cx="3170039" cy="2911080"/>
          </a:xfrm>
          <a:prstGeom prst="rect">
            <a:avLst/>
          </a:prstGeom>
        </p:spPr>
        <p:txBody>
          <a:bodyPr lIns="91439" tIns="45719" rIns="91439" bIns="45719" anchor="t">
            <a:noAutofit/>
          </a:bodyPr>
          <a:lstStyle/>
          <a:p>
            <a:endParaRPr/>
          </a:p>
        </p:txBody>
      </p:sp>
      <p:sp>
        <p:nvSpPr>
          <p:cNvPr id="60" name="Shape 60"/>
          <p:cNvSpPr>
            <a:spLocks noGrp="1"/>
          </p:cNvSpPr>
          <p:nvPr>
            <p:ph type="sldNum" sz="quarter" idx="2"/>
          </p:nvPr>
        </p:nvSpPr>
        <p:spPr>
          <a:prstGeom prst="rect">
            <a:avLst/>
          </a:prstGeom>
        </p:spPr>
        <p:txBody>
          <a:bodyPr/>
          <a:lstStyle/>
          <a:p>
            <a:fld id="{86CB4B4D-7CA3-9044-876B-883B54F8677D}" type="slidenum">
              <a:rPr/>
              <a:pPr/>
              <a:t>‹#›</a:t>
            </a:fld>
            <a:endParaRPr/>
          </a:p>
        </p:txBody>
      </p:sp>
    </p:spTree>
    <p:extLst>
      <p:ext uri="{BB962C8B-B14F-4D97-AF65-F5344CB8AC3E}">
        <p14:creationId xmlns:p14="http://schemas.microsoft.com/office/powerpoint/2010/main" val="3571195793"/>
      </p:ext>
    </p:extLst>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x">
  <p:cSld name="Bullets">
    <p:spTree>
      <p:nvGrpSpPr>
        <p:cNvPr id="1" name=""/>
        <p:cNvGrpSpPr/>
        <p:nvPr/>
      </p:nvGrpSpPr>
      <p:grpSpPr>
        <a:xfrm>
          <a:off x="0" y="0"/>
          <a:ext cx="0" cy="0"/>
          <a:chOff x="0" y="0"/>
          <a:chExt cx="0" cy="0"/>
        </a:xfrm>
      </p:grpSpPr>
      <p:sp>
        <p:nvSpPr>
          <p:cNvPr id="67" name="Shape 67"/>
          <p:cNvSpPr>
            <a:spLocks noGrp="1"/>
          </p:cNvSpPr>
          <p:nvPr>
            <p:ph type="body" idx="1"/>
          </p:nvPr>
        </p:nvSpPr>
        <p:spPr>
          <a:prstGeom prst="rect">
            <a:avLst/>
          </a:prstGeom>
        </p:spPr>
        <p:txBody>
          <a:bodyPr/>
          <a:lstStyle>
            <a:lvl1pPr>
              <a:buBlip>
                <a:blip r:embed="rId2"/>
              </a:buBlip>
            </a:lvl1pPr>
            <a:lvl2pPr>
              <a:buBlip>
                <a:blip r:embed="rId2"/>
              </a:buBlip>
            </a:lvl2pPr>
            <a:lvl3pPr>
              <a:buBlip>
                <a:blip r:embed="rId2"/>
              </a:buBlip>
            </a:lvl3pPr>
            <a:lvl4pPr>
              <a:buBlip>
                <a:blip r:embed="rId2"/>
              </a:buBlip>
            </a:lvl4pPr>
            <a:lvl5pPr>
              <a:buBlip>
                <a:blip r:embed="rId2"/>
              </a:buBlip>
            </a:lvl5pPr>
          </a:lstStyle>
          <a:p>
            <a:r>
              <a:t>Body Level One</a:t>
            </a:r>
          </a:p>
          <a:p>
            <a:pPr lvl="1"/>
            <a:r>
              <a:t>Body Level Two</a:t>
            </a:r>
          </a:p>
          <a:p>
            <a:pPr lvl="2"/>
            <a:r>
              <a:t>Body Level Three</a:t>
            </a:r>
          </a:p>
          <a:p>
            <a:pPr lvl="3"/>
            <a:r>
              <a:t>Body Level Four</a:t>
            </a:r>
          </a:p>
          <a:p>
            <a:pPr lvl="4"/>
            <a:r>
              <a:t>Body Level Five</a:t>
            </a:r>
          </a:p>
        </p:txBody>
      </p:sp>
      <p:sp>
        <p:nvSpPr>
          <p:cNvPr id="68" name="Shape 68"/>
          <p:cNvSpPr>
            <a:spLocks noGrp="1"/>
          </p:cNvSpPr>
          <p:nvPr>
            <p:ph type="sldNum" sz="quarter" idx="2"/>
          </p:nvPr>
        </p:nvSpPr>
        <p:spPr>
          <a:prstGeom prst="rect">
            <a:avLst/>
          </a:prstGeom>
        </p:spPr>
        <p:txBody>
          <a:bodyPr/>
          <a:lstStyle/>
          <a:p>
            <a:fld id="{86CB4B4D-7CA3-9044-876B-883B54F8677D}" type="slidenum">
              <a:rPr/>
              <a:pPr/>
              <a:t>‹#›</a:t>
            </a:fld>
            <a:endParaRPr/>
          </a:p>
        </p:txBody>
      </p:sp>
    </p:spTree>
    <p:extLst>
      <p:ext uri="{BB962C8B-B14F-4D97-AF65-F5344CB8AC3E}">
        <p14:creationId xmlns:p14="http://schemas.microsoft.com/office/powerpoint/2010/main" val="3711411790"/>
      </p:ext>
    </p:extLst>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a:xfrm>
            <a:off x="628650" y="6356351"/>
            <a:ext cx="2057400" cy="365125"/>
          </a:xfrm>
          <a:prstGeom prst="rect">
            <a:avLst/>
          </a:prstGeom>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64212AE-C6D7-4DAE-B05A-60F3647E62E0}" type="slidenum">
              <a:rPr lang="en-US" smtClean="0"/>
              <a:t>‹#›</a:t>
            </a:fld>
            <a:endParaRPr lang="en-US"/>
          </a:p>
        </p:txBody>
      </p:sp>
    </p:spTree>
    <p:extLst>
      <p:ext uri="{BB962C8B-B14F-4D97-AF65-F5344CB8AC3E}">
        <p14:creationId xmlns:p14="http://schemas.microsoft.com/office/powerpoint/2010/main" val="307948023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64212AE-C6D7-4DAE-B05A-60F3647E62E0}" type="slidenum">
              <a:rPr lang="en-US" smtClean="0"/>
              <a:t>‹#›</a:t>
            </a:fld>
            <a:endParaRPr lang="en-US"/>
          </a:p>
        </p:txBody>
      </p:sp>
    </p:spTree>
    <p:extLst>
      <p:ext uri="{BB962C8B-B14F-4D97-AF65-F5344CB8AC3E}">
        <p14:creationId xmlns:p14="http://schemas.microsoft.com/office/powerpoint/2010/main" val="543333110"/>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628650" y="6356351"/>
            <a:ext cx="2057400" cy="365125"/>
          </a:xfrm>
          <a:prstGeom prst="rect">
            <a:avLst/>
          </a:prstGeom>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64212AE-C6D7-4DAE-B05A-60F3647E62E0}" type="slidenum">
              <a:rPr lang="en-US" smtClean="0"/>
              <a:t>‹#›</a:t>
            </a:fld>
            <a:endParaRPr lang="en-US"/>
          </a:p>
        </p:txBody>
      </p:sp>
    </p:spTree>
    <p:extLst>
      <p:ext uri="{BB962C8B-B14F-4D97-AF65-F5344CB8AC3E}">
        <p14:creationId xmlns:p14="http://schemas.microsoft.com/office/powerpoint/2010/main" val="75028377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a:xfrm>
            <a:off x="628650" y="6356351"/>
            <a:ext cx="2057400" cy="365125"/>
          </a:xfrm>
          <a:prstGeom prst="rect">
            <a:avLst/>
          </a:prstGeom>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64212AE-C6D7-4DAE-B05A-60F3647E62E0}" type="slidenum">
              <a:rPr lang="en-US" smtClean="0"/>
              <a:t>‹#›</a:t>
            </a:fld>
            <a:endParaRPr lang="en-US"/>
          </a:p>
        </p:txBody>
      </p:sp>
    </p:spTree>
    <p:extLst>
      <p:ext uri="{BB962C8B-B14F-4D97-AF65-F5344CB8AC3E}">
        <p14:creationId xmlns:p14="http://schemas.microsoft.com/office/powerpoint/2010/main" val="187865970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image" Target="../media/image1.jp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3.xml"/><Relationship Id="rId13" Type="http://schemas.openxmlformats.org/officeDocument/2006/relationships/image" Target="../media/image1.jpg"/><Relationship Id="rId3" Type="http://schemas.openxmlformats.org/officeDocument/2006/relationships/slideLayout" Target="../slideLayouts/slideLayout8.xml"/><Relationship Id="rId7" Type="http://schemas.openxmlformats.org/officeDocument/2006/relationships/slideLayout" Target="../slideLayouts/slideLayout12.xml"/><Relationship Id="rId12" Type="http://schemas.openxmlformats.org/officeDocument/2006/relationships/theme" Target="../theme/theme2.xml"/><Relationship Id="rId2" Type="http://schemas.openxmlformats.org/officeDocument/2006/relationships/slideLayout" Target="../slideLayouts/slideLayout7.xml"/><Relationship Id="rId1" Type="http://schemas.openxmlformats.org/officeDocument/2006/relationships/slideLayout" Target="../slideLayouts/slideLayout6.xml"/><Relationship Id="rId6" Type="http://schemas.openxmlformats.org/officeDocument/2006/relationships/slideLayout" Target="../slideLayouts/slideLayout11.xml"/><Relationship Id="rId11" Type="http://schemas.openxmlformats.org/officeDocument/2006/relationships/slideLayout" Target="../slideLayouts/slideLayout16.xml"/><Relationship Id="rId5" Type="http://schemas.openxmlformats.org/officeDocument/2006/relationships/slideLayout" Target="../slideLayouts/slideLayout10.xml"/><Relationship Id="rId10" Type="http://schemas.openxmlformats.org/officeDocument/2006/relationships/slideLayout" Target="../slideLayouts/slideLayout15.xml"/><Relationship Id="rId4" Type="http://schemas.openxmlformats.org/officeDocument/2006/relationships/slideLayout" Target="../slideLayouts/slideLayout9.xml"/><Relationship Id="rId9"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7">
            <a:lum/>
          </a:blip>
          <a:srcRect/>
          <a:stretch>
            <a:fillRect/>
          </a:stretch>
        </a:blipFill>
        <a:effectLst/>
      </p:bgPr>
    </p:bg>
    <p:spTree>
      <p:nvGrpSpPr>
        <p:cNvPr id="1" name=""/>
        <p:cNvGrpSpPr/>
        <p:nvPr/>
      </p:nvGrpSpPr>
      <p:grpSpPr>
        <a:xfrm>
          <a:off x="0" y="0"/>
          <a:ext cx="0" cy="0"/>
          <a:chOff x="0" y="0"/>
          <a:chExt cx="0" cy="0"/>
        </a:xfrm>
      </p:grpSpPr>
      <p:sp>
        <p:nvSpPr>
          <p:cNvPr id="2" name="Shape 2"/>
          <p:cNvSpPr>
            <a:spLocks noGrp="1"/>
          </p:cNvSpPr>
          <p:nvPr>
            <p:ph type="body" idx="1"/>
          </p:nvPr>
        </p:nvSpPr>
        <p:spPr>
          <a:xfrm>
            <a:off x="776883" y="660797"/>
            <a:ext cx="7590235" cy="5536406"/>
          </a:xfrm>
          <a:prstGeom prst="rect">
            <a:avLst/>
          </a:prstGeom>
          <a:ln w="12700">
            <a:miter lim="400000"/>
          </a:ln>
          <a:extLst>
            <a:ext uri="{C572A759-6A51-4108-AA02-DFA0A04FC94B}">
              <ma14:wrappingTextBoxFlag xmlns="" xmlns:ma14="http://schemas.microsoft.com/office/mac/drawingml/2011/main" val="1"/>
            </a:ext>
          </a:extLst>
        </p:spPr>
        <p:txBody>
          <a:bodyPr lIns="50800" tIns="50800" rIns="50800" bIns="50800" anchor="ctr">
            <a:normAutofit/>
          </a:bodyPr>
          <a:lstStyle>
            <a:lvl1pPr>
              <a:buBlip>
                <a:blip r:embed="rId8"/>
              </a:buBlip>
            </a:lvl1pPr>
            <a:lvl2pPr>
              <a:buBlip>
                <a:blip r:embed="rId8"/>
              </a:buBlip>
            </a:lvl2pPr>
            <a:lvl3pPr>
              <a:buBlip>
                <a:blip r:embed="rId8"/>
              </a:buBlip>
            </a:lvl3pPr>
            <a:lvl4pPr>
              <a:buBlip>
                <a:blip r:embed="rId8"/>
              </a:buBlip>
            </a:lvl4pPr>
            <a:lvl5pPr>
              <a:buBlip>
                <a:blip r:embed="rId8"/>
              </a:buBlip>
            </a:lvl5pPr>
          </a:lstStyle>
          <a:p>
            <a:r>
              <a:t>Body Level One</a:t>
            </a:r>
          </a:p>
          <a:p>
            <a:pPr lvl="1"/>
            <a:r>
              <a:t>Body Level Two</a:t>
            </a:r>
          </a:p>
          <a:p>
            <a:pPr lvl="2"/>
            <a:r>
              <a:t>Body Level Three</a:t>
            </a:r>
          </a:p>
          <a:p>
            <a:pPr lvl="3"/>
            <a:r>
              <a:t>Body Level Four</a:t>
            </a:r>
          </a:p>
          <a:p>
            <a:pPr lvl="4"/>
            <a:r>
              <a:t>Body Level Five</a:t>
            </a:r>
          </a:p>
        </p:txBody>
      </p:sp>
      <p:sp>
        <p:nvSpPr>
          <p:cNvPr id="3" name="Shape 3"/>
          <p:cNvSpPr>
            <a:spLocks noGrp="1"/>
          </p:cNvSpPr>
          <p:nvPr>
            <p:ph type="title"/>
          </p:nvPr>
        </p:nvSpPr>
        <p:spPr>
          <a:xfrm>
            <a:off x="1370013" y="1371600"/>
            <a:ext cx="7315201" cy="465138"/>
          </a:xfrm>
          <a:prstGeom prst="rect">
            <a:avLst/>
          </a:prstGeom>
          <a:ln w="12700">
            <a:miter lim="400000"/>
          </a:ln>
          <a:extLst>
            <a:ext uri="{C572A759-6A51-4108-AA02-DFA0A04FC94B}">
              <ma14:wrappingTextBoxFlag xmlns="" xmlns:ma14="http://schemas.microsoft.com/office/mac/drawingml/2011/main" val="1"/>
            </a:ext>
          </a:extLst>
        </p:spPr>
        <p:txBody>
          <a:bodyPr lIns="50800" tIns="50800" rIns="50800" bIns="50800" anchor="ctr">
            <a:normAutofit/>
          </a:bodyPr>
          <a:lstStyle/>
          <a:p>
            <a:r>
              <a:t>Title Text</a:t>
            </a:r>
          </a:p>
        </p:txBody>
      </p:sp>
      <p:sp>
        <p:nvSpPr>
          <p:cNvPr id="4" name="Shape 4"/>
          <p:cNvSpPr>
            <a:spLocks noGrp="1"/>
          </p:cNvSpPr>
          <p:nvPr>
            <p:ph type="sldNum" sz="quarter" idx="2"/>
          </p:nvPr>
        </p:nvSpPr>
        <p:spPr>
          <a:xfrm>
            <a:off x="4442501" y="6590110"/>
            <a:ext cx="250069" cy="248658"/>
          </a:xfrm>
          <a:prstGeom prst="rect">
            <a:avLst/>
          </a:prstGeom>
          <a:ln w="12700">
            <a:miter lim="400000"/>
          </a:ln>
        </p:spPr>
        <p:txBody>
          <a:bodyPr wrap="none" lIns="50800" tIns="50800" rIns="50800" bIns="50800">
            <a:spAutoFit/>
          </a:bodyPr>
          <a:lstStyle>
            <a:lvl1pPr>
              <a:defRPr sz="949" b="1">
                <a:solidFill>
                  <a:srgbClr val="454428"/>
                </a:solidFill>
              </a:defRPr>
            </a:lvl1pPr>
          </a:lstStyle>
          <a:p>
            <a:pPr algn="ctr" defTabSz="308063" hangingPunct="0"/>
            <a:fld id="{86CB4B4D-7CA3-9044-876B-883B54F8677D}" type="slidenum">
              <a:rPr lang="en-US" kern="0" smtClean="0">
                <a:latin typeface="Didot"/>
                <a:sym typeface="Didot"/>
              </a:rPr>
              <a:pPr algn="ctr" defTabSz="308063" hangingPunct="0"/>
              <a:t>‹#›</a:t>
            </a:fld>
            <a:endParaRPr lang="en-US" kern="0">
              <a:latin typeface="Didot"/>
              <a:sym typeface="Didot"/>
            </a:endParaRPr>
          </a:p>
        </p:txBody>
      </p:sp>
    </p:spTree>
    <p:extLst>
      <p:ext uri="{BB962C8B-B14F-4D97-AF65-F5344CB8AC3E}">
        <p14:creationId xmlns:p14="http://schemas.microsoft.com/office/powerpoint/2010/main" val="3864296050"/>
      </p:ext>
    </p:extLst>
  </p:cSld>
  <p:clrMap bg1="lt1" tx1="dk1" bg2="lt2" tx2="dk2" accent1="accent1" accent2="accent2" accent3="accent3" accent4="accent4" accent5="accent5" accent6="accent6" hlink="hlink" folHlink="folHlink"/>
  <p:sldLayoutIdLst>
    <p:sldLayoutId id="2147483661" r:id="rId1"/>
    <p:sldLayoutId id="2147483663" r:id="rId2"/>
    <p:sldLayoutId id="2147483664" r:id="rId3"/>
    <p:sldLayoutId id="2147483666" r:id="rId4"/>
    <p:sldLayoutId id="2147483667" r:id="rId5"/>
  </p:sldLayoutIdLst>
  <p:transition spd="med"/>
  <p:hf hdr="0" ftr="0" dt="0"/>
  <p:txStyles>
    <p:titleStyle>
      <a:lvl1pPr marL="0" marR="0" indent="0" algn="ctr" defTabSz="308063" rtl="0" latinLnBrk="0">
        <a:lnSpc>
          <a:spcPct val="100000"/>
        </a:lnSpc>
        <a:spcBef>
          <a:spcPts val="0"/>
        </a:spcBef>
        <a:spcAft>
          <a:spcPts val="0"/>
        </a:spcAft>
        <a:buClrTx/>
        <a:buSzTx/>
        <a:buFontTx/>
        <a:buNone/>
        <a:tabLst/>
        <a:defRPr sz="4008" b="0" i="0" u="none" strike="noStrike" cap="none" spc="0" baseline="0">
          <a:ln>
            <a:noFill/>
          </a:ln>
          <a:solidFill>
            <a:srgbClr val="85604A"/>
          </a:solidFill>
          <a:uFillTx/>
          <a:latin typeface="Didot"/>
          <a:ea typeface="Didot"/>
          <a:cs typeface="Didot"/>
          <a:sym typeface="Didot"/>
        </a:defRPr>
      </a:lvl1pPr>
      <a:lvl2pPr marL="0" marR="0" indent="0" algn="ctr" defTabSz="308063" rtl="0" latinLnBrk="0">
        <a:lnSpc>
          <a:spcPct val="100000"/>
        </a:lnSpc>
        <a:spcBef>
          <a:spcPts val="0"/>
        </a:spcBef>
        <a:spcAft>
          <a:spcPts val="0"/>
        </a:spcAft>
        <a:buClrTx/>
        <a:buSzTx/>
        <a:buFontTx/>
        <a:buNone/>
        <a:tabLst/>
        <a:defRPr sz="4008" b="0" i="0" u="none" strike="noStrike" cap="none" spc="0" baseline="0">
          <a:ln>
            <a:noFill/>
          </a:ln>
          <a:solidFill>
            <a:srgbClr val="85604A"/>
          </a:solidFill>
          <a:uFillTx/>
          <a:latin typeface="Didot"/>
          <a:ea typeface="Didot"/>
          <a:cs typeface="Didot"/>
          <a:sym typeface="Didot"/>
        </a:defRPr>
      </a:lvl2pPr>
      <a:lvl3pPr marL="0" marR="0" indent="0" algn="ctr" defTabSz="308063" rtl="0" latinLnBrk="0">
        <a:lnSpc>
          <a:spcPct val="100000"/>
        </a:lnSpc>
        <a:spcBef>
          <a:spcPts val="0"/>
        </a:spcBef>
        <a:spcAft>
          <a:spcPts val="0"/>
        </a:spcAft>
        <a:buClrTx/>
        <a:buSzTx/>
        <a:buFontTx/>
        <a:buNone/>
        <a:tabLst/>
        <a:defRPr sz="4008" b="0" i="0" u="none" strike="noStrike" cap="none" spc="0" baseline="0">
          <a:ln>
            <a:noFill/>
          </a:ln>
          <a:solidFill>
            <a:srgbClr val="85604A"/>
          </a:solidFill>
          <a:uFillTx/>
          <a:latin typeface="Didot"/>
          <a:ea typeface="Didot"/>
          <a:cs typeface="Didot"/>
          <a:sym typeface="Didot"/>
        </a:defRPr>
      </a:lvl3pPr>
      <a:lvl4pPr marL="0" marR="0" indent="0" algn="ctr" defTabSz="308063" rtl="0" latinLnBrk="0">
        <a:lnSpc>
          <a:spcPct val="100000"/>
        </a:lnSpc>
        <a:spcBef>
          <a:spcPts val="0"/>
        </a:spcBef>
        <a:spcAft>
          <a:spcPts val="0"/>
        </a:spcAft>
        <a:buClrTx/>
        <a:buSzTx/>
        <a:buFontTx/>
        <a:buNone/>
        <a:tabLst/>
        <a:defRPr sz="4008" b="0" i="0" u="none" strike="noStrike" cap="none" spc="0" baseline="0">
          <a:ln>
            <a:noFill/>
          </a:ln>
          <a:solidFill>
            <a:srgbClr val="85604A"/>
          </a:solidFill>
          <a:uFillTx/>
          <a:latin typeface="Didot"/>
          <a:ea typeface="Didot"/>
          <a:cs typeface="Didot"/>
          <a:sym typeface="Didot"/>
        </a:defRPr>
      </a:lvl4pPr>
      <a:lvl5pPr marL="0" marR="0" indent="0" algn="ctr" defTabSz="308063" rtl="0" latinLnBrk="0">
        <a:lnSpc>
          <a:spcPct val="100000"/>
        </a:lnSpc>
        <a:spcBef>
          <a:spcPts val="0"/>
        </a:spcBef>
        <a:spcAft>
          <a:spcPts val="0"/>
        </a:spcAft>
        <a:buClrTx/>
        <a:buSzTx/>
        <a:buFontTx/>
        <a:buNone/>
        <a:tabLst/>
        <a:defRPr sz="4008" b="0" i="0" u="none" strike="noStrike" cap="none" spc="0" baseline="0">
          <a:ln>
            <a:noFill/>
          </a:ln>
          <a:solidFill>
            <a:srgbClr val="85604A"/>
          </a:solidFill>
          <a:uFillTx/>
          <a:latin typeface="Didot"/>
          <a:ea typeface="Didot"/>
          <a:cs typeface="Didot"/>
          <a:sym typeface="Didot"/>
        </a:defRPr>
      </a:lvl5pPr>
      <a:lvl6pPr marL="0" marR="0" indent="0" algn="ctr" defTabSz="308063" rtl="0" latinLnBrk="0">
        <a:lnSpc>
          <a:spcPct val="100000"/>
        </a:lnSpc>
        <a:spcBef>
          <a:spcPts val="0"/>
        </a:spcBef>
        <a:spcAft>
          <a:spcPts val="0"/>
        </a:spcAft>
        <a:buClrTx/>
        <a:buSzTx/>
        <a:buFontTx/>
        <a:buNone/>
        <a:tabLst/>
        <a:defRPr sz="4008" b="0" i="0" u="none" strike="noStrike" cap="none" spc="0" baseline="0">
          <a:ln>
            <a:noFill/>
          </a:ln>
          <a:solidFill>
            <a:srgbClr val="85604A"/>
          </a:solidFill>
          <a:uFillTx/>
          <a:latin typeface="Didot"/>
          <a:ea typeface="Didot"/>
          <a:cs typeface="Didot"/>
          <a:sym typeface="Didot"/>
        </a:defRPr>
      </a:lvl6pPr>
      <a:lvl7pPr marL="0" marR="0" indent="0" algn="ctr" defTabSz="308063" rtl="0" latinLnBrk="0">
        <a:lnSpc>
          <a:spcPct val="100000"/>
        </a:lnSpc>
        <a:spcBef>
          <a:spcPts val="0"/>
        </a:spcBef>
        <a:spcAft>
          <a:spcPts val="0"/>
        </a:spcAft>
        <a:buClrTx/>
        <a:buSzTx/>
        <a:buFontTx/>
        <a:buNone/>
        <a:tabLst/>
        <a:defRPr sz="4008" b="0" i="0" u="none" strike="noStrike" cap="none" spc="0" baseline="0">
          <a:ln>
            <a:noFill/>
          </a:ln>
          <a:solidFill>
            <a:srgbClr val="85604A"/>
          </a:solidFill>
          <a:uFillTx/>
          <a:latin typeface="Didot"/>
          <a:ea typeface="Didot"/>
          <a:cs typeface="Didot"/>
          <a:sym typeface="Didot"/>
        </a:defRPr>
      </a:lvl7pPr>
      <a:lvl8pPr marL="0" marR="0" indent="0" algn="ctr" defTabSz="308063" rtl="0" latinLnBrk="0">
        <a:lnSpc>
          <a:spcPct val="100000"/>
        </a:lnSpc>
        <a:spcBef>
          <a:spcPts val="0"/>
        </a:spcBef>
        <a:spcAft>
          <a:spcPts val="0"/>
        </a:spcAft>
        <a:buClrTx/>
        <a:buSzTx/>
        <a:buFontTx/>
        <a:buNone/>
        <a:tabLst/>
        <a:defRPr sz="4008" b="0" i="0" u="none" strike="noStrike" cap="none" spc="0" baseline="0">
          <a:ln>
            <a:noFill/>
          </a:ln>
          <a:solidFill>
            <a:srgbClr val="85604A"/>
          </a:solidFill>
          <a:uFillTx/>
          <a:latin typeface="Didot"/>
          <a:ea typeface="Didot"/>
          <a:cs typeface="Didot"/>
          <a:sym typeface="Didot"/>
        </a:defRPr>
      </a:lvl8pPr>
      <a:lvl9pPr marL="0" marR="0" indent="0" algn="ctr" defTabSz="308063" rtl="0" latinLnBrk="0">
        <a:lnSpc>
          <a:spcPct val="100000"/>
        </a:lnSpc>
        <a:spcBef>
          <a:spcPts val="0"/>
        </a:spcBef>
        <a:spcAft>
          <a:spcPts val="0"/>
        </a:spcAft>
        <a:buClrTx/>
        <a:buSzTx/>
        <a:buFontTx/>
        <a:buNone/>
        <a:tabLst/>
        <a:defRPr sz="4008" b="0" i="0" u="none" strike="noStrike" cap="none" spc="0" baseline="0">
          <a:ln>
            <a:noFill/>
          </a:ln>
          <a:solidFill>
            <a:srgbClr val="85604A"/>
          </a:solidFill>
          <a:uFillTx/>
          <a:latin typeface="Didot"/>
          <a:ea typeface="Didot"/>
          <a:cs typeface="Didot"/>
          <a:sym typeface="Didot"/>
        </a:defRPr>
      </a:lvl9pPr>
    </p:titleStyle>
    <p:bodyStyle>
      <a:lvl1pPr marL="234396" marR="0" indent="-234396" algn="l" defTabSz="308063" rtl="0" latinLnBrk="0">
        <a:lnSpc>
          <a:spcPct val="100000"/>
        </a:lnSpc>
        <a:spcBef>
          <a:spcPts val="1688"/>
        </a:spcBef>
        <a:spcAft>
          <a:spcPts val="0"/>
        </a:spcAft>
        <a:buClrTx/>
        <a:buSzPct val="50000"/>
        <a:buFontTx/>
        <a:buBlip>
          <a:blip r:embed="rId8"/>
        </a:buBlip>
        <a:tabLst/>
        <a:defRPr sz="2426" b="0" i="0" u="none" strike="noStrike" cap="none" spc="0" baseline="0">
          <a:ln>
            <a:noFill/>
          </a:ln>
          <a:solidFill>
            <a:srgbClr val="625B48"/>
          </a:solidFill>
          <a:uFillTx/>
          <a:latin typeface="Didot"/>
          <a:ea typeface="Didot"/>
          <a:cs typeface="Didot"/>
          <a:sym typeface="Didot"/>
        </a:defRPr>
      </a:lvl1pPr>
      <a:lvl2pPr marL="468792" marR="0" indent="-234396" algn="l" defTabSz="308063" rtl="0" latinLnBrk="0">
        <a:lnSpc>
          <a:spcPct val="100000"/>
        </a:lnSpc>
        <a:spcBef>
          <a:spcPts val="1688"/>
        </a:spcBef>
        <a:spcAft>
          <a:spcPts val="0"/>
        </a:spcAft>
        <a:buClrTx/>
        <a:buSzPct val="50000"/>
        <a:buFontTx/>
        <a:buBlip>
          <a:blip r:embed="rId8"/>
        </a:buBlip>
        <a:tabLst/>
        <a:defRPr sz="2426" b="0" i="0" u="none" strike="noStrike" cap="none" spc="0" baseline="0">
          <a:ln>
            <a:noFill/>
          </a:ln>
          <a:solidFill>
            <a:srgbClr val="625B48"/>
          </a:solidFill>
          <a:uFillTx/>
          <a:latin typeface="Didot"/>
          <a:ea typeface="Didot"/>
          <a:cs typeface="Didot"/>
          <a:sym typeface="Didot"/>
        </a:defRPr>
      </a:lvl2pPr>
      <a:lvl3pPr marL="703188" marR="0" indent="-234396" algn="l" defTabSz="308063" rtl="0" latinLnBrk="0">
        <a:lnSpc>
          <a:spcPct val="100000"/>
        </a:lnSpc>
        <a:spcBef>
          <a:spcPts val="1688"/>
        </a:spcBef>
        <a:spcAft>
          <a:spcPts val="0"/>
        </a:spcAft>
        <a:buClrTx/>
        <a:buSzPct val="50000"/>
        <a:buFontTx/>
        <a:buBlip>
          <a:blip r:embed="rId8"/>
        </a:buBlip>
        <a:tabLst/>
        <a:defRPr sz="2426" b="0" i="0" u="none" strike="noStrike" cap="none" spc="0" baseline="0">
          <a:ln>
            <a:noFill/>
          </a:ln>
          <a:solidFill>
            <a:srgbClr val="625B48"/>
          </a:solidFill>
          <a:uFillTx/>
          <a:latin typeface="Didot"/>
          <a:ea typeface="Didot"/>
          <a:cs typeface="Didot"/>
          <a:sym typeface="Didot"/>
        </a:defRPr>
      </a:lvl3pPr>
      <a:lvl4pPr marL="937584" marR="0" indent="-234396" algn="l" defTabSz="308063" rtl="0" latinLnBrk="0">
        <a:lnSpc>
          <a:spcPct val="100000"/>
        </a:lnSpc>
        <a:spcBef>
          <a:spcPts val="1688"/>
        </a:spcBef>
        <a:spcAft>
          <a:spcPts val="0"/>
        </a:spcAft>
        <a:buClrTx/>
        <a:buSzPct val="50000"/>
        <a:buFontTx/>
        <a:buBlip>
          <a:blip r:embed="rId8"/>
        </a:buBlip>
        <a:tabLst/>
        <a:defRPr sz="2426" b="0" i="0" u="none" strike="noStrike" cap="none" spc="0" baseline="0">
          <a:ln>
            <a:noFill/>
          </a:ln>
          <a:solidFill>
            <a:srgbClr val="625B48"/>
          </a:solidFill>
          <a:uFillTx/>
          <a:latin typeface="Didot"/>
          <a:ea typeface="Didot"/>
          <a:cs typeface="Didot"/>
          <a:sym typeface="Didot"/>
        </a:defRPr>
      </a:lvl4pPr>
      <a:lvl5pPr marL="1171980" marR="0" indent="-234396" algn="l" defTabSz="308063" rtl="0" latinLnBrk="0">
        <a:lnSpc>
          <a:spcPct val="100000"/>
        </a:lnSpc>
        <a:spcBef>
          <a:spcPts val="1688"/>
        </a:spcBef>
        <a:spcAft>
          <a:spcPts val="0"/>
        </a:spcAft>
        <a:buClrTx/>
        <a:buSzPct val="50000"/>
        <a:buFontTx/>
        <a:buBlip>
          <a:blip r:embed="rId8"/>
        </a:buBlip>
        <a:tabLst/>
        <a:defRPr sz="2426" b="0" i="0" u="none" strike="noStrike" cap="none" spc="0" baseline="0">
          <a:ln>
            <a:noFill/>
          </a:ln>
          <a:solidFill>
            <a:srgbClr val="625B48"/>
          </a:solidFill>
          <a:uFillTx/>
          <a:latin typeface="Didot"/>
          <a:ea typeface="Didot"/>
          <a:cs typeface="Didot"/>
          <a:sym typeface="Didot"/>
        </a:defRPr>
      </a:lvl5pPr>
      <a:lvl6pPr marL="0" marR="0" indent="0" algn="l" defTabSz="308063" rtl="0" latinLnBrk="0">
        <a:lnSpc>
          <a:spcPct val="100000"/>
        </a:lnSpc>
        <a:spcBef>
          <a:spcPts val="1688"/>
        </a:spcBef>
        <a:spcAft>
          <a:spcPts val="0"/>
        </a:spcAft>
        <a:buClrTx/>
        <a:buSzTx/>
        <a:buFontTx/>
        <a:buNone/>
        <a:tabLst/>
        <a:defRPr sz="2426" b="0" i="0" u="none" strike="noStrike" cap="none" spc="0" baseline="0">
          <a:ln>
            <a:noFill/>
          </a:ln>
          <a:solidFill>
            <a:srgbClr val="625B48"/>
          </a:solidFill>
          <a:uFillTx/>
          <a:latin typeface="Didot"/>
          <a:ea typeface="Didot"/>
          <a:cs typeface="Didot"/>
          <a:sym typeface="Didot"/>
        </a:defRPr>
      </a:lvl6pPr>
      <a:lvl7pPr marL="0" marR="0" indent="0" algn="l" defTabSz="308063" rtl="0" latinLnBrk="0">
        <a:lnSpc>
          <a:spcPct val="100000"/>
        </a:lnSpc>
        <a:spcBef>
          <a:spcPts val="1688"/>
        </a:spcBef>
        <a:spcAft>
          <a:spcPts val="0"/>
        </a:spcAft>
        <a:buClrTx/>
        <a:buSzTx/>
        <a:buFontTx/>
        <a:buNone/>
        <a:tabLst/>
        <a:defRPr sz="2426" b="0" i="0" u="none" strike="noStrike" cap="none" spc="0" baseline="0">
          <a:ln>
            <a:noFill/>
          </a:ln>
          <a:solidFill>
            <a:srgbClr val="625B48"/>
          </a:solidFill>
          <a:uFillTx/>
          <a:latin typeface="Didot"/>
          <a:ea typeface="Didot"/>
          <a:cs typeface="Didot"/>
          <a:sym typeface="Didot"/>
        </a:defRPr>
      </a:lvl7pPr>
      <a:lvl8pPr marL="0" marR="0" indent="0" algn="l" defTabSz="308063" rtl="0" latinLnBrk="0">
        <a:lnSpc>
          <a:spcPct val="100000"/>
        </a:lnSpc>
        <a:spcBef>
          <a:spcPts val="1688"/>
        </a:spcBef>
        <a:spcAft>
          <a:spcPts val="0"/>
        </a:spcAft>
        <a:buClrTx/>
        <a:buSzTx/>
        <a:buFontTx/>
        <a:buNone/>
        <a:tabLst/>
        <a:defRPr sz="2426" b="0" i="0" u="none" strike="noStrike" cap="none" spc="0" baseline="0">
          <a:ln>
            <a:noFill/>
          </a:ln>
          <a:solidFill>
            <a:srgbClr val="625B48"/>
          </a:solidFill>
          <a:uFillTx/>
          <a:latin typeface="Didot"/>
          <a:ea typeface="Didot"/>
          <a:cs typeface="Didot"/>
          <a:sym typeface="Didot"/>
        </a:defRPr>
      </a:lvl8pPr>
      <a:lvl9pPr marL="0" marR="0" indent="0" algn="l" defTabSz="308063" rtl="0" latinLnBrk="0">
        <a:lnSpc>
          <a:spcPct val="100000"/>
        </a:lnSpc>
        <a:spcBef>
          <a:spcPts val="1688"/>
        </a:spcBef>
        <a:spcAft>
          <a:spcPts val="0"/>
        </a:spcAft>
        <a:buClrTx/>
        <a:buSzTx/>
        <a:buFontTx/>
        <a:buNone/>
        <a:tabLst/>
        <a:defRPr sz="2426" b="0" i="0" u="none" strike="noStrike" cap="none" spc="0" baseline="0">
          <a:ln>
            <a:noFill/>
          </a:ln>
          <a:solidFill>
            <a:srgbClr val="625B48"/>
          </a:solidFill>
          <a:uFillTx/>
          <a:latin typeface="Didot"/>
          <a:ea typeface="Didot"/>
          <a:cs typeface="Didot"/>
          <a:sym typeface="Didot"/>
        </a:defRPr>
      </a:lvl9pPr>
    </p:bodyStyle>
    <p:otherStyle>
      <a:lvl1pPr marL="0" marR="0" indent="0" algn="ctr" defTabSz="308063" rtl="0" latinLnBrk="0">
        <a:lnSpc>
          <a:spcPct val="100000"/>
        </a:lnSpc>
        <a:spcBef>
          <a:spcPts val="0"/>
        </a:spcBef>
        <a:spcAft>
          <a:spcPts val="0"/>
        </a:spcAft>
        <a:buClrTx/>
        <a:buSzTx/>
        <a:buFontTx/>
        <a:buNone/>
        <a:tabLst/>
        <a:defRPr sz="949" b="1" i="0" u="none" strike="noStrike" cap="none" spc="0" baseline="0">
          <a:ln>
            <a:noFill/>
          </a:ln>
          <a:solidFill>
            <a:schemeClr val="tx1"/>
          </a:solidFill>
          <a:uFillTx/>
          <a:latin typeface="+mn-lt"/>
          <a:ea typeface="+mn-ea"/>
          <a:cs typeface="+mn-cs"/>
          <a:sym typeface="Didot"/>
        </a:defRPr>
      </a:lvl1pPr>
      <a:lvl2pPr marL="0" marR="0" indent="0" algn="ctr" defTabSz="308063" rtl="0" latinLnBrk="0">
        <a:lnSpc>
          <a:spcPct val="100000"/>
        </a:lnSpc>
        <a:spcBef>
          <a:spcPts val="0"/>
        </a:spcBef>
        <a:spcAft>
          <a:spcPts val="0"/>
        </a:spcAft>
        <a:buClrTx/>
        <a:buSzTx/>
        <a:buFontTx/>
        <a:buNone/>
        <a:tabLst/>
        <a:defRPr sz="949" b="1" i="0" u="none" strike="noStrike" cap="none" spc="0" baseline="0">
          <a:ln>
            <a:noFill/>
          </a:ln>
          <a:solidFill>
            <a:schemeClr val="tx1"/>
          </a:solidFill>
          <a:uFillTx/>
          <a:latin typeface="+mn-lt"/>
          <a:ea typeface="+mn-ea"/>
          <a:cs typeface="+mn-cs"/>
          <a:sym typeface="Didot"/>
        </a:defRPr>
      </a:lvl2pPr>
      <a:lvl3pPr marL="0" marR="0" indent="0" algn="ctr" defTabSz="308063" rtl="0" latinLnBrk="0">
        <a:lnSpc>
          <a:spcPct val="100000"/>
        </a:lnSpc>
        <a:spcBef>
          <a:spcPts val="0"/>
        </a:spcBef>
        <a:spcAft>
          <a:spcPts val="0"/>
        </a:spcAft>
        <a:buClrTx/>
        <a:buSzTx/>
        <a:buFontTx/>
        <a:buNone/>
        <a:tabLst/>
        <a:defRPr sz="949" b="1" i="0" u="none" strike="noStrike" cap="none" spc="0" baseline="0">
          <a:ln>
            <a:noFill/>
          </a:ln>
          <a:solidFill>
            <a:schemeClr val="tx1"/>
          </a:solidFill>
          <a:uFillTx/>
          <a:latin typeface="+mn-lt"/>
          <a:ea typeface="+mn-ea"/>
          <a:cs typeface="+mn-cs"/>
          <a:sym typeface="Didot"/>
        </a:defRPr>
      </a:lvl3pPr>
      <a:lvl4pPr marL="0" marR="0" indent="0" algn="ctr" defTabSz="308063" rtl="0" latinLnBrk="0">
        <a:lnSpc>
          <a:spcPct val="100000"/>
        </a:lnSpc>
        <a:spcBef>
          <a:spcPts val="0"/>
        </a:spcBef>
        <a:spcAft>
          <a:spcPts val="0"/>
        </a:spcAft>
        <a:buClrTx/>
        <a:buSzTx/>
        <a:buFontTx/>
        <a:buNone/>
        <a:tabLst/>
        <a:defRPr sz="949" b="1" i="0" u="none" strike="noStrike" cap="none" spc="0" baseline="0">
          <a:ln>
            <a:noFill/>
          </a:ln>
          <a:solidFill>
            <a:schemeClr val="tx1"/>
          </a:solidFill>
          <a:uFillTx/>
          <a:latin typeface="+mn-lt"/>
          <a:ea typeface="+mn-ea"/>
          <a:cs typeface="+mn-cs"/>
          <a:sym typeface="Didot"/>
        </a:defRPr>
      </a:lvl4pPr>
      <a:lvl5pPr marL="0" marR="0" indent="0" algn="ctr" defTabSz="308063" rtl="0" latinLnBrk="0">
        <a:lnSpc>
          <a:spcPct val="100000"/>
        </a:lnSpc>
        <a:spcBef>
          <a:spcPts val="0"/>
        </a:spcBef>
        <a:spcAft>
          <a:spcPts val="0"/>
        </a:spcAft>
        <a:buClrTx/>
        <a:buSzTx/>
        <a:buFontTx/>
        <a:buNone/>
        <a:tabLst/>
        <a:defRPr sz="949" b="1" i="0" u="none" strike="noStrike" cap="none" spc="0" baseline="0">
          <a:ln>
            <a:noFill/>
          </a:ln>
          <a:solidFill>
            <a:schemeClr val="tx1"/>
          </a:solidFill>
          <a:uFillTx/>
          <a:latin typeface="+mn-lt"/>
          <a:ea typeface="+mn-ea"/>
          <a:cs typeface="+mn-cs"/>
          <a:sym typeface="Didot"/>
        </a:defRPr>
      </a:lvl5pPr>
      <a:lvl6pPr marL="0" marR="0" indent="0" algn="ctr" defTabSz="308063" rtl="0" latinLnBrk="0">
        <a:lnSpc>
          <a:spcPct val="100000"/>
        </a:lnSpc>
        <a:spcBef>
          <a:spcPts val="0"/>
        </a:spcBef>
        <a:spcAft>
          <a:spcPts val="0"/>
        </a:spcAft>
        <a:buClrTx/>
        <a:buSzTx/>
        <a:buFontTx/>
        <a:buNone/>
        <a:tabLst/>
        <a:defRPr sz="949" b="1" i="0" u="none" strike="noStrike" cap="none" spc="0" baseline="0">
          <a:ln>
            <a:noFill/>
          </a:ln>
          <a:solidFill>
            <a:schemeClr val="tx1"/>
          </a:solidFill>
          <a:uFillTx/>
          <a:latin typeface="+mn-lt"/>
          <a:ea typeface="+mn-ea"/>
          <a:cs typeface="+mn-cs"/>
          <a:sym typeface="Didot"/>
        </a:defRPr>
      </a:lvl6pPr>
      <a:lvl7pPr marL="0" marR="0" indent="0" algn="ctr" defTabSz="308063" rtl="0" latinLnBrk="0">
        <a:lnSpc>
          <a:spcPct val="100000"/>
        </a:lnSpc>
        <a:spcBef>
          <a:spcPts val="0"/>
        </a:spcBef>
        <a:spcAft>
          <a:spcPts val="0"/>
        </a:spcAft>
        <a:buClrTx/>
        <a:buSzTx/>
        <a:buFontTx/>
        <a:buNone/>
        <a:tabLst/>
        <a:defRPr sz="949" b="1" i="0" u="none" strike="noStrike" cap="none" spc="0" baseline="0">
          <a:ln>
            <a:noFill/>
          </a:ln>
          <a:solidFill>
            <a:schemeClr val="tx1"/>
          </a:solidFill>
          <a:uFillTx/>
          <a:latin typeface="+mn-lt"/>
          <a:ea typeface="+mn-ea"/>
          <a:cs typeface="+mn-cs"/>
          <a:sym typeface="Didot"/>
        </a:defRPr>
      </a:lvl7pPr>
      <a:lvl8pPr marL="0" marR="0" indent="0" algn="ctr" defTabSz="308063" rtl="0" latinLnBrk="0">
        <a:lnSpc>
          <a:spcPct val="100000"/>
        </a:lnSpc>
        <a:spcBef>
          <a:spcPts val="0"/>
        </a:spcBef>
        <a:spcAft>
          <a:spcPts val="0"/>
        </a:spcAft>
        <a:buClrTx/>
        <a:buSzTx/>
        <a:buFontTx/>
        <a:buNone/>
        <a:tabLst/>
        <a:defRPr sz="949" b="1" i="0" u="none" strike="noStrike" cap="none" spc="0" baseline="0">
          <a:ln>
            <a:noFill/>
          </a:ln>
          <a:solidFill>
            <a:schemeClr val="tx1"/>
          </a:solidFill>
          <a:uFillTx/>
          <a:latin typeface="+mn-lt"/>
          <a:ea typeface="+mn-ea"/>
          <a:cs typeface="+mn-cs"/>
          <a:sym typeface="Didot"/>
        </a:defRPr>
      </a:lvl8pPr>
      <a:lvl9pPr marL="0" marR="0" indent="0" algn="ctr" defTabSz="308063" rtl="0" latinLnBrk="0">
        <a:lnSpc>
          <a:spcPct val="100000"/>
        </a:lnSpc>
        <a:spcBef>
          <a:spcPts val="0"/>
        </a:spcBef>
        <a:spcAft>
          <a:spcPts val="0"/>
        </a:spcAft>
        <a:buClrTx/>
        <a:buSzTx/>
        <a:buFontTx/>
        <a:buNone/>
        <a:tabLst/>
        <a:defRPr sz="949" b="1" i="0" u="none" strike="noStrike" cap="none" spc="0" baseline="0">
          <a:ln>
            <a:noFill/>
          </a:ln>
          <a:solidFill>
            <a:schemeClr val="tx1"/>
          </a:solidFill>
          <a:uFillTx/>
          <a:latin typeface="+mn-lt"/>
          <a:ea typeface="+mn-ea"/>
          <a:cs typeface="+mn-cs"/>
          <a:sym typeface="Didot"/>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0" y="6228371"/>
            <a:ext cx="452893" cy="365125"/>
          </a:xfrm>
          <a:prstGeom prst="rect">
            <a:avLst/>
          </a:prstGeom>
        </p:spPr>
        <p:txBody>
          <a:bodyPr vert="horz" lIns="91440" tIns="45720" rIns="91440" bIns="45720" rtlCol="0" anchor="ctr"/>
          <a:lstStyle>
            <a:lvl1pPr algn="r">
              <a:defRPr sz="1200">
                <a:solidFill>
                  <a:srgbClr val="FFFFFF"/>
                </a:solidFill>
              </a:defRPr>
            </a:lvl1pPr>
          </a:lstStyle>
          <a:p>
            <a:fld id="{D64212AE-C6D7-4DAE-B05A-60F3647E62E0}" type="slidenum">
              <a:rPr lang="en-US" smtClean="0"/>
              <a:pPr/>
              <a:t>‹#›</a:t>
            </a:fld>
            <a:endParaRPr lang="en-US"/>
          </a:p>
        </p:txBody>
      </p:sp>
    </p:spTree>
    <p:extLst>
      <p:ext uri="{BB962C8B-B14F-4D97-AF65-F5344CB8AC3E}">
        <p14:creationId xmlns:p14="http://schemas.microsoft.com/office/powerpoint/2010/main" val="1954116641"/>
      </p:ext>
    </p:extLst>
  </p:cSld>
  <p:clrMap bg1="lt1" tx1="dk1" bg2="lt2" tx2="dk2" accent1="accent1" accent2="accent2" accent3="accent3" accent4="accent4" accent5="accent5" accent6="accent6" hlink="hlink" folHlink="folHlink"/>
  <p:sldLayoutIdLst>
    <p:sldLayoutId id="2147483670" r:id="rId1"/>
    <p:sldLayoutId id="2147483671" r:id="rId2"/>
    <p:sldLayoutId id="2147483672" r:id="rId3"/>
    <p:sldLayoutId id="2147483673" r:id="rId4"/>
    <p:sldLayoutId id="2147483674" r:id="rId5"/>
    <p:sldLayoutId id="2147483675" r:id="rId6"/>
    <p:sldLayoutId id="2147483676" r:id="rId7"/>
    <p:sldLayoutId id="2147483677" r:id="rId8"/>
    <p:sldLayoutId id="2147483678" r:id="rId9"/>
    <p:sldLayoutId id="2147483679" r:id="rId10"/>
    <p:sldLayoutId id="2147483680"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9.xml"/><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2.xml"/><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3" Type="http://schemas.openxmlformats.org/officeDocument/2006/relationships/slideLayout" Target="../slideLayouts/slideLayout12.xml"/><Relationship Id="rId2" Type="http://schemas.openxmlformats.org/officeDocument/2006/relationships/video" Target="../media/media2.mp4"/><Relationship Id="rId1" Type="http://schemas.microsoft.com/office/2007/relationships/media" Target="../media/media2.mp4"/><Relationship Id="rId4" Type="http://schemas.openxmlformats.org/officeDocument/2006/relationships/image" Target="../media/image11.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slideLayout" Target="../slideLayouts/slideLayout12.xml"/><Relationship Id="rId7" Type="http://schemas.openxmlformats.org/officeDocument/2006/relationships/image" Target="../media/image6.png"/><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notesSlide" Target="../notesSlides/notesSlide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b="1" dirty="0" smtClean="0"/>
              <a:t>Majlis Ansarullah</a:t>
            </a:r>
            <a:r>
              <a:rPr lang="en-US" b="1" dirty="0"/>
              <a:t/>
            </a:r>
            <a:br>
              <a:rPr lang="en-US" b="1" dirty="0"/>
            </a:br>
            <a:r>
              <a:rPr lang="en-US" b="1" dirty="0" smtClean="0"/>
              <a:t>Monthly Meeting</a:t>
            </a:r>
            <a:endParaRPr lang="en-US" b="1" dirty="0"/>
          </a:p>
        </p:txBody>
      </p:sp>
      <p:sp>
        <p:nvSpPr>
          <p:cNvPr id="3" name="Subtitle 2"/>
          <p:cNvSpPr>
            <a:spLocks noGrp="1"/>
          </p:cNvSpPr>
          <p:nvPr>
            <p:ph type="subTitle" idx="1"/>
          </p:nvPr>
        </p:nvSpPr>
        <p:spPr/>
        <p:txBody>
          <a:bodyPr/>
          <a:lstStyle/>
          <a:p>
            <a:r>
              <a:rPr lang="en-US" b="1" smtClean="0"/>
              <a:t>July </a:t>
            </a:r>
            <a:r>
              <a:rPr lang="en-US" b="1" dirty="0" smtClean="0"/>
              <a:t>2016</a:t>
            </a:r>
            <a:endParaRPr lang="en-US" b="1" dirty="0"/>
          </a:p>
        </p:txBody>
      </p:sp>
      <p:sp>
        <p:nvSpPr>
          <p:cNvPr id="4" name="TextBox 3"/>
          <p:cNvSpPr txBox="1"/>
          <p:nvPr/>
        </p:nvSpPr>
        <p:spPr>
          <a:xfrm>
            <a:off x="3621975" y="5717310"/>
            <a:ext cx="5522026" cy="461665"/>
          </a:xfrm>
          <a:prstGeom prst="rect">
            <a:avLst/>
          </a:prstGeom>
          <a:noFill/>
        </p:spPr>
        <p:txBody>
          <a:bodyPr wrap="square" rtlCol="0">
            <a:spAutoFit/>
          </a:bodyPr>
          <a:lstStyle/>
          <a:p>
            <a:pPr algn="r"/>
            <a:r>
              <a:rPr lang="en-US" sz="1200" dirty="0" smtClean="0"/>
              <a:t>This slide deck contains images licensed for the purpose of this presentation only. </a:t>
            </a:r>
          </a:p>
          <a:p>
            <a:pPr algn="r"/>
            <a:r>
              <a:rPr lang="en-US" sz="1200" dirty="0" smtClean="0"/>
              <a:t>No one is permitted to use the images for any other use, without prior permission.</a:t>
            </a:r>
            <a:endParaRPr lang="en-US" sz="1200" dirty="0"/>
          </a:p>
        </p:txBody>
      </p:sp>
      <p:sp>
        <p:nvSpPr>
          <p:cNvPr id="5" name="Slide Number Placeholder 4"/>
          <p:cNvSpPr>
            <a:spLocks noGrp="1"/>
          </p:cNvSpPr>
          <p:nvPr>
            <p:ph type="sldNum" sz="quarter" idx="12"/>
          </p:nvPr>
        </p:nvSpPr>
        <p:spPr/>
        <p:txBody>
          <a:bodyPr/>
          <a:lstStyle/>
          <a:p>
            <a:fld id="{D64212AE-C6D7-4DAE-B05A-60F3647E62E0}" type="slidenum">
              <a:rPr lang="en-US" smtClean="0"/>
              <a:t>1</a:t>
            </a:fld>
            <a:endParaRPr lang="en-US"/>
          </a:p>
        </p:txBody>
      </p:sp>
    </p:spTree>
    <p:extLst>
      <p:ext uri="{BB962C8B-B14F-4D97-AF65-F5344CB8AC3E}">
        <p14:creationId xmlns:p14="http://schemas.microsoft.com/office/powerpoint/2010/main" val="277326886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Rectangle 4"/>
          <p:cNvSpPr/>
          <p:nvPr/>
        </p:nvSpPr>
        <p:spPr>
          <a:xfrm>
            <a:off x="0" y="1135906"/>
            <a:ext cx="9144000" cy="4961060"/>
          </a:xfrm>
          <a:prstGeom prst="rect">
            <a:avLst/>
          </a:prstGeom>
          <a:solidFill>
            <a:schemeClr val="accent2">
              <a:lumMod val="40000"/>
              <a:lumOff val="60000"/>
              <a:alpha val="4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0000"/>
              </a:solidFill>
            </a:endParaRPr>
          </a:p>
        </p:txBody>
      </p:sp>
      <p:sp>
        <p:nvSpPr>
          <p:cNvPr id="7" name="TextBox 6"/>
          <p:cNvSpPr txBox="1"/>
          <p:nvPr/>
        </p:nvSpPr>
        <p:spPr>
          <a:xfrm>
            <a:off x="560571" y="1297624"/>
            <a:ext cx="8218420" cy="4893647"/>
          </a:xfrm>
          <a:prstGeom prst="rect">
            <a:avLst/>
          </a:prstGeom>
          <a:noFill/>
        </p:spPr>
        <p:txBody>
          <a:bodyPr wrap="square" rtlCol="0">
            <a:spAutoFit/>
          </a:bodyPr>
          <a:lstStyle/>
          <a:p>
            <a:pPr marL="0" lvl="1"/>
            <a:endParaRPr lang="en-US" sz="2400" dirty="0"/>
          </a:p>
          <a:p>
            <a:pPr marL="0" lvl="1"/>
            <a:r>
              <a:rPr lang="en-US" sz="2400" b="1" dirty="0" smtClean="0"/>
              <a:t>Option 1: </a:t>
            </a:r>
            <a:r>
              <a:rPr lang="en-US" sz="2400" dirty="0" smtClean="0"/>
              <a:t>He is mature enough and has a great plan so you should encourage him to go with his plan.</a:t>
            </a:r>
          </a:p>
          <a:p>
            <a:pPr marL="0" lvl="1"/>
            <a:endParaRPr lang="en-US" sz="2400" dirty="0"/>
          </a:p>
          <a:p>
            <a:pPr marL="0" lvl="1"/>
            <a:r>
              <a:rPr lang="en-US" sz="2400" b="1" dirty="0">
                <a:solidFill>
                  <a:srgbClr val="000000"/>
                </a:solidFill>
              </a:rPr>
              <a:t>Option 2</a:t>
            </a:r>
            <a:r>
              <a:rPr lang="en-US" sz="2400" b="1" dirty="0" smtClean="0">
                <a:solidFill>
                  <a:srgbClr val="000000"/>
                </a:solidFill>
              </a:rPr>
              <a:t>: </a:t>
            </a:r>
            <a:r>
              <a:rPr lang="en-US" sz="2400" dirty="0" smtClean="0"/>
              <a:t>You should explain to him that both men and women can have flaws and help each other overcome these weaknesses with love and patience. </a:t>
            </a:r>
          </a:p>
          <a:p>
            <a:pPr marL="0" lvl="1"/>
            <a:endParaRPr lang="en-US" sz="2400" dirty="0">
              <a:solidFill>
                <a:srgbClr val="FF0000"/>
              </a:solidFill>
            </a:endParaRPr>
          </a:p>
          <a:p>
            <a:pPr marL="0" lvl="1"/>
            <a:r>
              <a:rPr lang="en-US" sz="2400" b="1" dirty="0" smtClean="0"/>
              <a:t>Option 3: </a:t>
            </a:r>
            <a:r>
              <a:rPr lang="en-US" sz="2400" dirty="0" smtClean="0"/>
              <a:t>His demeanor shows ego so you should share with him Hazrat </a:t>
            </a:r>
            <a:r>
              <a:rPr lang="en-US" sz="2400" dirty="0" err="1" smtClean="0"/>
              <a:t>Luqman’s</a:t>
            </a:r>
            <a:r>
              <a:rPr lang="en-US" sz="2400" dirty="0" smtClean="0"/>
              <a:t> (alaihissalam) advice to his son (31:18-19).</a:t>
            </a:r>
          </a:p>
          <a:p>
            <a:pPr marL="0" lvl="1"/>
            <a:endParaRPr lang="en-US" sz="2400" dirty="0"/>
          </a:p>
          <a:p>
            <a:pPr marL="0" lvl="1"/>
            <a:r>
              <a:rPr lang="en-US" sz="2400" b="1" dirty="0" smtClean="0"/>
              <a:t>Option 4: </a:t>
            </a:r>
            <a:r>
              <a:rPr lang="en-US" sz="2400" dirty="0" smtClean="0"/>
              <a:t>Any other advice.</a:t>
            </a:r>
            <a:endParaRPr lang="en-US" sz="2400" dirty="0"/>
          </a:p>
          <a:p>
            <a:pPr marL="0" lvl="1"/>
            <a:endParaRPr lang="en-US" sz="2400" dirty="0">
              <a:solidFill>
                <a:srgbClr val="FF0000"/>
              </a:solidFill>
            </a:endParaRPr>
          </a:p>
        </p:txBody>
      </p:sp>
      <p:sp>
        <p:nvSpPr>
          <p:cNvPr id="2" name="Slide Number Placeholder 1"/>
          <p:cNvSpPr>
            <a:spLocks noGrp="1"/>
          </p:cNvSpPr>
          <p:nvPr>
            <p:ph type="sldNum" sz="quarter" idx="12"/>
          </p:nvPr>
        </p:nvSpPr>
        <p:spPr/>
        <p:txBody>
          <a:bodyPr/>
          <a:lstStyle/>
          <a:p>
            <a:fld id="{D64212AE-C6D7-4DAE-B05A-60F3647E62E0}" type="slidenum">
              <a:rPr lang="en-US" smtClean="0"/>
              <a:t>10</a:t>
            </a:fld>
            <a:endParaRPr lang="en-US"/>
          </a:p>
        </p:txBody>
      </p:sp>
    </p:spTree>
    <p:extLst>
      <p:ext uri="{BB962C8B-B14F-4D97-AF65-F5344CB8AC3E}">
        <p14:creationId xmlns:p14="http://schemas.microsoft.com/office/powerpoint/2010/main" val="4169937457"/>
      </p:ext>
    </p:extLst>
  </p:cSld>
  <p:clrMapOvr>
    <a:masterClrMapping/>
  </p:clrMapOvr>
  <p:transition spd="slow">
    <p:wip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Rectangle 2"/>
          <p:cNvSpPr/>
          <p:nvPr/>
        </p:nvSpPr>
        <p:spPr>
          <a:xfrm>
            <a:off x="0" y="1135906"/>
            <a:ext cx="9144000" cy="4961060"/>
          </a:xfrm>
          <a:prstGeom prst="rect">
            <a:avLst/>
          </a:prstGeom>
          <a:solidFill>
            <a:schemeClr val="accent2">
              <a:lumMod val="40000"/>
              <a:lumOff val="60000"/>
              <a:alpha val="4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0000"/>
              </a:solidFill>
            </a:endParaRPr>
          </a:p>
        </p:txBody>
      </p:sp>
      <p:sp>
        <p:nvSpPr>
          <p:cNvPr id="2" name="Rectangle 1"/>
          <p:cNvSpPr/>
          <p:nvPr/>
        </p:nvSpPr>
        <p:spPr>
          <a:xfrm>
            <a:off x="903262" y="1435506"/>
            <a:ext cx="7577535" cy="4524315"/>
          </a:xfrm>
          <a:prstGeom prst="rect">
            <a:avLst/>
          </a:prstGeom>
        </p:spPr>
        <p:txBody>
          <a:bodyPr wrap="square">
            <a:spAutoFit/>
          </a:bodyPr>
          <a:lstStyle/>
          <a:p>
            <a:r>
              <a:rPr lang="en-US" sz="3200" smtClean="0"/>
              <a:t>Hazrat </a:t>
            </a:r>
            <a:r>
              <a:rPr lang="en-US" sz="3200" dirty="0"/>
              <a:t>Abu Huraira </a:t>
            </a:r>
            <a:r>
              <a:rPr lang="en-US" sz="3200" dirty="0" smtClean="0"/>
              <a:t>(</a:t>
            </a:r>
            <a:r>
              <a:rPr lang="en-US" sz="3200" dirty="0" err="1" smtClean="0"/>
              <a:t>ra</a:t>
            </a:r>
            <a:r>
              <a:rPr lang="en-US" sz="3200" dirty="0" smtClean="0"/>
              <a:t>) narrated </a:t>
            </a:r>
            <a:r>
              <a:rPr lang="en-US" sz="3200" dirty="0"/>
              <a:t>that Holy Prophet Muhammad (saw) said</a:t>
            </a:r>
            <a:r>
              <a:rPr lang="en-US" sz="3200" dirty="0" smtClean="0"/>
              <a:t>,</a:t>
            </a:r>
          </a:p>
          <a:p>
            <a:endParaRPr lang="en-US" sz="3200" dirty="0"/>
          </a:p>
          <a:p>
            <a:r>
              <a:rPr lang="en-US" sz="3200" dirty="0" smtClean="0"/>
              <a:t>"</a:t>
            </a:r>
            <a:r>
              <a:rPr lang="en-US" sz="3200" dirty="0"/>
              <a:t>The strong is not the one who overcomes the people by his strength, but the strong is the one who controls himself while in anger</a:t>
            </a:r>
            <a:r>
              <a:rPr lang="en-US" sz="3200" dirty="0" smtClean="0"/>
              <a:t>”</a:t>
            </a:r>
          </a:p>
          <a:p>
            <a:endParaRPr lang="en-US" sz="3200" dirty="0" smtClean="0"/>
          </a:p>
          <a:p>
            <a:pPr algn="r"/>
            <a:r>
              <a:rPr lang="en-US" sz="2400" i="1" dirty="0" err="1" smtClean="0"/>
              <a:t>Sahih</a:t>
            </a:r>
            <a:r>
              <a:rPr lang="en-US" sz="2400" i="1" dirty="0" smtClean="0"/>
              <a:t> </a:t>
            </a:r>
            <a:r>
              <a:rPr lang="en-US" sz="2400" i="1" dirty="0"/>
              <a:t>al-</a:t>
            </a:r>
            <a:r>
              <a:rPr lang="en-US" sz="2400" i="1" dirty="0" err="1"/>
              <a:t>Bukhari</a:t>
            </a:r>
            <a:r>
              <a:rPr lang="en-US" sz="2400" i="1" dirty="0"/>
              <a:t> Book 78, Hadith 141 </a:t>
            </a:r>
          </a:p>
        </p:txBody>
      </p:sp>
      <p:sp>
        <p:nvSpPr>
          <p:cNvPr id="4" name="TextBox 6"/>
          <p:cNvSpPr txBox="1"/>
          <p:nvPr/>
        </p:nvSpPr>
        <p:spPr>
          <a:xfrm>
            <a:off x="3834473" y="409247"/>
            <a:ext cx="5077737" cy="461665"/>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2400" b="1" dirty="0" smtClean="0">
                <a:solidFill>
                  <a:schemeClr val="bg1"/>
                </a:solidFill>
              </a:rPr>
              <a:t>Guidance from the Holy Prophet (saw)</a:t>
            </a:r>
            <a:endParaRPr lang="en-US" sz="2400" b="1" dirty="0">
              <a:solidFill>
                <a:schemeClr val="bg1"/>
              </a:solidFill>
            </a:endParaRPr>
          </a:p>
        </p:txBody>
      </p:sp>
      <p:sp>
        <p:nvSpPr>
          <p:cNvPr id="5" name="Slide Number Placeholder 4"/>
          <p:cNvSpPr>
            <a:spLocks noGrp="1"/>
          </p:cNvSpPr>
          <p:nvPr>
            <p:ph type="sldNum" sz="quarter" idx="12"/>
          </p:nvPr>
        </p:nvSpPr>
        <p:spPr/>
        <p:txBody>
          <a:bodyPr/>
          <a:lstStyle/>
          <a:p>
            <a:fld id="{D64212AE-C6D7-4DAE-B05A-60F3647E62E0}" type="slidenum">
              <a:rPr lang="en-US" smtClean="0"/>
              <a:t>11</a:t>
            </a:fld>
            <a:endParaRPr lang="en-US"/>
          </a:p>
        </p:txBody>
      </p:sp>
    </p:spTree>
    <p:extLst>
      <p:ext uri="{BB962C8B-B14F-4D97-AF65-F5344CB8AC3E}">
        <p14:creationId xmlns:p14="http://schemas.microsoft.com/office/powerpoint/2010/main" val="84582070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Rectangle 4"/>
          <p:cNvSpPr/>
          <p:nvPr/>
        </p:nvSpPr>
        <p:spPr>
          <a:xfrm>
            <a:off x="0" y="1015135"/>
            <a:ext cx="9144000" cy="4961060"/>
          </a:xfrm>
          <a:prstGeom prst="rect">
            <a:avLst/>
          </a:prstGeom>
          <a:solidFill>
            <a:schemeClr val="accent1">
              <a:lumMod val="40000"/>
              <a:lumOff val="60000"/>
              <a:alpha val="4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4496461" y="1216007"/>
            <a:ext cx="4357977" cy="4893647"/>
          </a:xfrm>
          <a:prstGeom prst="rect">
            <a:avLst/>
          </a:prstGeom>
          <a:noFill/>
        </p:spPr>
        <p:txBody>
          <a:bodyPr wrap="square" rtlCol="0">
            <a:spAutoFit/>
          </a:bodyPr>
          <a:lstStyle/>
          <a:p>
            <a:pPr lvl="0"/>
            <a:r>
              <a:rPr lang="en-US" sz="2400" dirty="0"/>
              <a:t>I </a:t>
            </a:r>
            <a:r>
              <a:rPr lang="en-US" sz="2400" dirty="0" smtClean="0"/>
              <a:t>gave a </a:t>
            </a:r>
            <a:r>
              <a:rPr lang="en-US" sz="2400" dirty="0"/>
              <a:t>speech at my local </a:t>
            </a:r>
            <a:r>
              <a:rPr lang="en-US" sz="2400" dirty="0" smtClean="0"/>
              <a:t>Jama’at general </a:t>
            </a:r>
            <a:r>
              <a:rPr lang="en-US" sz="2400" dirty="0"/>
              <a:t>meeting on </a:t>
            </a:r>
            <a:r>
              <a:rPr lang="en-US" sz="2400" dirty="0" smtClean="0"/>
              <a:t>the topic of ‘brotherhood </a:t>
            </a:r>
            <a:r>
              <a:rPr lang="en-US" sz="2400" dirty="0"/>
              <a:t>and peace in the </a:t>
            </a:r>
            <a:r>
              <a:rPr lang="en-US" sz="2400" dirty="0" smtClean="0"/>
              <a:t>society.’ After the meeting was over, </a:t>
            </a:r>
            <a:r>
              <a:rPr lang="en-US" sz="2400" dirty="0"/>
              <a:t>my </a:t>
            </a:r>
            <a:r>
              <a:rPr lang="en-US" sz="2400" dirty="0" smtClean="0"/>
              <a:t>wife’s </a:t>
            </a:r>
            <a:r>
              <a:rPr lang="en-US" sz="2400" dirty="0"/>
              <a:t>brother </a:t>
            </a:r>
            <a:r>
              <a:rPr lang="en-US" sz="2400" dirty="0" smtClean="0"/>
              <a:t>became upset with me regarding </a:t>
            </a:r>
            <a:r>
              <a:rPr lang="en-US" sz="2400" dirty="0"/>
              <a:t>my speech and </a:t>
            </a:r>
            <a:r>
              <a:rPr lang="en-US" sz="2400" dirty="0" smtClean="0"/>
              <a:t>blamed me of not practicing what I preached in my speech. He strongly objected and threatened to complain to the Jama’at President about my ill treatment of my wife at home. How </a:t>
            </a:r>
            <a:r>
              <a:rPr lang="en-US" sz="2400" dirty="0"/>
              <a:t>should I respond?</a:t>
            </a:r>
          </a:p>
        </p:txBody>
      </p:sp>
      <p:sp>
        <p:nvSpPr>
          <p:cNvPr id="4" name="TextBox 3"/>
          <p:cNvSpPr txBox="1"/>
          <p:nvPr/>
        </p:nvSpPr>
        <p:spPr>
          <a:xfrm>
            <a:off x="787332" y="1267214"/>
            <a:ext cx="3066289" cy="769441"/>
          </a:xfrm>
          <a:prstGeom prst="rect">
            <a:avLst/>
          </a:prstGeom>
          <a:noFill/>
        </p:spPr>
        <p:txBody>
          <a:bodyPr wrap="none" rtlCol="0">
            <a:spAutoFit/>
          </a:bodyPr>
          <a:lstStyle/>
          <a:p>
            <a:r>
              <a:rPr lang="en-US" sz="4400" b="1" dirty="0" smtClean="0"/>
              <a:t>Discussion II</a:t>
            </a:r>
            <a:endParaRPr lang="en-US" sz="4400" b="1" dirty="0"/>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46786" y="1895545"/>
            <a:ext cx="4147379" cy="4147379"/>
          </a:xfrm>
          <a:prstGeom prst="rect">
            <a:avLst/>
          </a:prstGeom>
        </p:spPr>
      </p:pic>
      <p:sp>
        <p:nvSpPr>
          <p:cNvPr id="3" name="Slide Number Placeholder 2"/>
          <p:cNvSpPr>
            <a:spLocks noGrp="1"/>
          </p:cNvSpPr>
          <p:nvPr>
            <p:ph type="sldNum" sz="quarter" idx="12"/>
          </p:nvPr>
        </p:nvSpPr>
        <p:spPr/>
        <p:txBody>
          <a:bodyPr/>
          <a:lstStyle/>
          <a:p>
            <a:fld id="{D64212AE-C6D7-4DAE-B05A-60F3647E62E0}" type="slidenum">
              <a:rPr lang="en-US" smtClean="0"/>
              <a:t>12</a:t>
            </a:fld>
            <a:endParaRPr lang="en-US"/>
          </a:p>
        </p:txBody>
      </p:sp>
    </p:spTree>
    <p:extLst>
      <p:ext uri="{BB962C8B-B14F-4D97-AF65-F5344CB8AC3E}">
        <p14:creationId xmlns:p14="http://schemas.microsoft.com/office/powerpoint/2010/main" val="3781374449"/>
      </p:ext>
    </p:extLst>
  </p:cSld>
  <p:clrMapOvr>
    <a:masterClrMapping/>
  </p:clrMapOvr>
  <p:transition spd="slow">
    <p:randomBar dir="vert"/>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Rectangle 4"/>
          <p:cNvSpPr/>
          <p:nvPr/>
        </p:nvSpPr>
        <p:spPr>
          <a:xfrm>
            <a:off x="0" y="1118653"/>
            <a:ext cx="9144000" cy="4961060"/>
          </a:xfrm>
          <a:prstGeom prst="rect">
            <a:avLst/>
          </a:prstGeom>
          <a:solidFill>
            <a:schemeClr val="accent1">
              <a:lumMod val="40000"/>
              <a:lumOff val="60000"/>
              <a:alpha val="4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0000"/>
              </a:solidFill>
            </a:endParaRPr>
          </a:p>
        </p:txBody>
      </p:sp>
      <p:sp>
        <p:nvSpPr>
          <p:cNvPr id="2" name="TextBox 1"/>
          <p:cNvSpPr txBox="1"/>
          <p:nvPr/>
        </p:nvSpPr>
        <p:spPr>
          <a:xfrm>
            <a:off x="560571" y="1297624"/>
            <a:ext cx="8218420" cy="4524315"/>
          </a:xfrm>
          <a:prstGeom prst="rect">
            <a:avLst/>
          </a:prstGeom>
          <a:noFill/>
        </p:spPr>
        <p:txBody>
          <a:bodyPr wrap="square" rtlCol="0">
            <a:spAutoFit/>
          </a:bodyPr>
          <a:lstStyle/>
          <a:p>
            <a:pPr marL="0" lvl="1"/>
            <a:endParaRPr lang="en-US" sz="2400" dirty="0"/>
          </a:p>
          <a:p>
            <a:pPr marL="0" lvl="1"/>
            <a:r>
              <a:rPr lang="en-US" sz="2400" b="1" dirty="0" smtClean="0"/>
              <a:t>Option 1: </a:t>
            </a:r>
            <a:r>
              <a:rPr lang="en-US" sz="2400" dirty="0" smtClean="0"/>
              <a:t>I should raise </a:t>
            </a:r>
            <a:r>
              <a:rPr lang="en-US" sz="2400" dirty="0"/>
              <a:t>my voice and yell at him </a:t>
            </a:r>
            <a:r>
              <a:rPr lang="en-US" sz="2400" dirty="0" smtClean="0"/>
              <a:t>until he retracts his </a:t>
            </a:r>
            <a:r>
              <a:rPr lang="en-US" sz="2400" dirty="0"/>
              <a:t>accusations</a:t>
            </a:r>
            <a:r>
              <a:rPr lang="en-US" sz="2400" dirty="0" smtClean="0"/>
              <a:t>.</a:t>
            </a:r>
          </a:p>
          <a:p>
            <a:pPr marL="0" lvl="1"/>
            <a:endParaRPr lang="en-US" sz="2400" dirty="0"/>
          </a:p>
          <a:p>
            <a:pPr marL="0" lvl="1"/>
            <a:r>
              <a:rPr lang="en-US" sz="2400" b="1" dirty="0">
                <a:solidFill>
                  <a:srgbClr val="000000"/>
                </a:solidFill>
              </a:rPr>
              <a:t>Option 2</a:t>
            </a:r>
            <a:r>
              <a:rPr lang="en-US" sz="2400" b="1" dirty="0" smtClean="0">
                <a:solidFill>
                  <a:srgbClr val="000000"/>
                </a:solidFill>
              </a:rPr>
              <a:t>: </a:t>
            </a:r>
            <a:r>
              <a:rPr lang="en-US" sz="2400" dirty="0"/>
              <a:t>I should turn </a:t>
            </a:r>
            <a:r>
              <a:rPr lang="en-US" sz="2400" dirty="0" smtClean="0"/>
              <a:t>away</a:t>
            </a:r>
            <a:r>
              <a:rPr lang="en-US" sz="2400" dirty="0"/>
              <a:t> </a:t>
            </a:r>
            <a:r>
              <a:rPr lang="en-US" sz="2400" dirty="0" smtClean="0"/>
              <a:t>from him saying ‘peace’ and don’t pay any attention to what he said.</a:t>
            </a:r>
          </a:p>
          <a:p>
            <a:pPr marL="0" lvl="1"/>
            <a:endParaRPr lang="en-US" sz="2400" dirty="0">
              <a:solidFill>
                <a:srgbClr val="FF0000"/>
              </a:solidFill>
            </a:endParaRPr>
          </a:p>
          <a:p>
            <a:pPr marL="0" lvl="1"/>
            <a:r>
              <a:rPr lang="en-US" sz="2400" b="1" dirty="0" smtClean="0"/>
              <a:t>Option 3: </a:t>
            </a:r>
            <a:r>
              <a:rPr lang="en-US" sz="2400" dirty="0" smtClean="0"/>
              <a:t>I </a:t>
            </a:r>
            <a:r>
              <a:rPr lang="en-US" sz="2400" dirty="0"/>
              <a:t>should </a:t>
            </a:r>
            <a:r>
              <a:rPr lang="en-US" sz="2400" dirty="0" smtClean="0"/>
              <a:t>analyze his blame and try to correct myself if there is any truth to it.</a:t>
            </a:r>
          </a:p>
          <a:p>
            <a:pPr marL="0" lvl="1"/>
            <a:endParaRPr lang="en-US" sz="2400" dirty="0"/>
          </a:p>
          <a:p>
            <a:pPr marL="0" lvl="1"/>
            <a:r>
              <a:rPr lang="en-US" sz="2400" b="1" dirty="0" smtClean="0"/>
              <a:t>Option 4: </a:t>
            </a:r>
            <a:r>
              <a:rPr lang="en-US" sz="2400" dirty="0" smtClean="0"/>
              <a:t>Any other response</a:t>
            </a:r>
            <a:endParaRPr lang="en-US" sz="2400" dirty="0"/>
          </a:p>
          <a:p>
            <a:pPr marL="0" lvl="1"/>
            <a:endParaRPr lang="en-US" sz="2400" dirty="0">
              <a:solidFill>
                <a:srgbClr val="FF0000"/>
              </a:solidFill>
            </a:endParaRPr>
          </a:p>
        </p:txBody>
      </p:sp>
      <p:sp>
        <p:nvSpPr>
          <p:cNvPr id="3" name="Slide Number Placeholder 2"/>
          <p:cNvSpPr>
            <a:spLocks noGrp="1"/>
          </p:cNvSpPr>
          <p:nvPr>
            <p:ph type="sldNum" sz="quarter" idx="12"/>
          </p:nvPr>
        </p:nvSpPr>
        <p:spPr/>
        <p:txBody>
          <a:bodyPr/>
          <a:lstStyle/>
          <a:p>
            <a:fld id="{D64212AE-C6D7-4DAE-B05A-60F3647E62E0}" type="slidenum">
              <a:rPr lang="en-US" smtClean="0"/>
              <a:t>13</a:t>
            </a:fld>
            <a:endParaRPr lang="en-US"/>
          </a:p>
        </p:txBody>
      </p:sp>
    </p:spTree>
    <p:extLst>
      <p:ext uri="{BB962C8B-B14F-4D97-AF65-F5344CB8AC3E}">
        <p14:creationId xmlns:p14="http://schemas.microsoft.com/office/powerpoint/2010/main" val="704987942"/>
      </p:ext>
    </p:extLst>
  </p:cSld>
  <p:clrMapOvr>
    <a:masterClrMapping/>
  </p:clrMapOvr>
  <p:transition spd="med">
    <p:pull/>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Rectangle 6"/>
          <p:cNvSpPr/>
          <p:nvPr/>
        </p:nvSpPr>
        <p:spPr>
          <a:xfrm>
            <a:off x="0" y="1118653"/>
            <a:ext cx="9144000" cy="4961060"/>
          </a:xfrm>
          <a:prstGeom prst="rect">
            <a:avLst/>
          </a:prstGeom>
          <a:solidFill>
            <a:schemeClr val="accent1">
              <a:lumMod val="40000"/>
              <a:lumOff val="60000"/>
              <a:alpha val="4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0000"/>
              </a:solidFill>
            </a:endParaRPr>
          </a:p>
        </p:txBody>
      </p:sp>
      <p:sp>
        <p:nvSpPr>
          <p:cNvPr id="5" name="Rectangle 4"/>
          <p:cNvSpPr/>
          <p:nvPr/>
        </p:nvSpPr>
        <p:spPr>
          <a:xfrm>
            <a:off x="677925" y="1239485"/>
            <a:ext cx="7802871" cy="4524315"/>
          </a:xfrm>
          <a:prstGeom prst="rect">
            <a:avLst/>
          </a:prstGeom>
        </p:spPr>
        <p:txBody>
          <a:bodyPr wrap="square">
            <a:spAutoFit/>
          </a:bodyPr>
          <a:lstStyle/>
          <a:p>
            <a:r>
              <a:rPr lang="en-US" sz="2400" dirty="0" smtClean="0"/>
              <a:t>The Promised Messiah (alaihissalam) says,</a:t>
            </a:r>
          </a:p>
          <a:p>
            <a:endParaRPr lang="en-US" sz="2400" dirty="0" smtClean="0"/>
          </a:p>
          <a:p>
            <a:r>
              <a:rPr lang="en-US" sz="2400" dirty="0" smtClean="0"/>
              <a:t>Whosoever </a:t>
            </a:r>
            <a:r>
              <a:rPr lang="en-US" sz="2400" dirty="0"/>
              <a:t>does not live with his wife and her relations with gentleness, goodness, and magnanimity, he is not of my community. Whosoever deprives his neighbor of the very least good in his power, he is not of my community. Whosoever has no wish to forgive the faults of those who may have transgressed against him, and desires to nurse malice, he is not of my community. Every man or woman who is dishonest towards his or her spouse is not of my community. </a:t>
            </a:r>
          </a:p>
          <a:p>
            <a:pPr algn="r"/>
            <a:r>
              <a:rPr lang="en-US" sz="2400" i="1" dirty="0" smtClean="0"/>
              <a:t>(</a:t>
            </a:r>
            <a:r>
              <a:rPr lang="en-US" sz="2400" i="1" dirty="0"/>
              <a:t>Our </a:t>
            </a:r>
            <a:r>
              <a:rPr lang="en-US" sz="2400" i="1" dirty="0" smtClean="0"/>
              <a:t>Teaching)</a:t>
            </a:r>
            <a:r>
              <a:rPr lang="en-US" sz="2400" i="1" dirty="0"/>
              <a:t> </a:t>
            </a:r>
          </a:p>
        </p:txBody>
      </p:sp>
      <p:sp>
        <p:nvSpPr>
          <p:cNvPr id="4" name="TextBox 6"/>
          <p:cNvSpPr txBox="1"/>
          <p:nvPr/>
        </p:nvSpPr>
        <p:spPr>
          <a:xfrm>
            <a:off x="3317661" y="461907"/>
            <a:ext cx="4976491" cy="461665"/>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2400" b="1" dirty="0" smtClean="0">
                <a:solidFill>
                  <a:schemeClr val="bg1"/>
                </a:solidFill>
              </a:rPr>
              <a:t>Guidance from the Promised Messiah</a:t>
            </a:r>
            <a:endParaRPr lang="en-US" sz="2400" b="1" dirty="0">
              <a:solidFill>
                <a:schemeClr val="bg1"/>
              </a:solidFill>
            </a:endParaRPr>
          </a:p>
        </p:txBody>
      </p:sp>
      <p:sp>
        <p:nvSpPr>
          <p:cNvPr id="2" name="Slide Number Placeholder 1"/>
          <p:cNvSpPr>
            <a:spLocks noGrp="1"/>
          </p:cNvSpPr>
          <p:nvPr>
            <p:ph type="sldNum" sz="quarter" idx="12"/>
          </p:nvPr>
        </p:nvSpPr>
        <p:spPr/>
        <p:txBody>
          <a:bodyPr/>
          <a:lstStyle/>
          <a:p>
            <a:fld id="{D64212AE-C6D7-4DAE-B05A-60F3647E62E0}" type="slidenum">
              <a:rPr lang="en-US" smtClean="0"/>
              <a:t>14</a:t>
            </a:fld>
            <a:endParaRPr lang="en-US"/>
          </a:p>
        </p:txBody>
      </p:sp>
    </p:spTree>
    <p:extLst>
      <p:ext uri="{BB962C8B-B14F-4D97-AF65-F5344CB8AC3E}">
        <p14:creationId xmlns:p14="http://schemas.microsoft.com/office/powerpoint/2010/main" val="3111289501"/>
      </p:ext>
    </p:extLst>
  </p:cSld>
  <p:clrMapOvr>
    <a:masterClrMapping/>
  </p:clrMapOvr>
  <p:transition spd="slow">
    <p:push dir="u"/>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Rectangle 4"/>
          <p:cNvSpPr/>
          <p:nvPr/>
        </p:nvSpPr>
        <p:spPr>
          <a:xfrm>
            <a:off x="0" y="1192160"/>
            <a:ext cx="9144000" cy="4893647"/>
          </a:xfrm>
          <a:prstGeom prst="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153638" y="1222874"/>
            <a:ext cx="5146868" cy="4893647"/>
          </a:xfrm>
          <a:prstGeom prst="rect">
            <a:avLst/>
          </a:prstGeom>
          <a:noFill/>
        </p:spPr>
        <p:txBody>
          <a:bodyPr wrap="square" rtlCol="0">
            <a:spAutoFit/>
          </a:bodyPr>
          <a:lstStyle/>
          <a:p>
            <a:pPr lvl="0"/>
            <a:r>
              <a:rPr lang="en-US" sz="2400" dirty="0" smtClean="0"/>
              <a:t>In the early years of our marriage, my wife unjustly complained to her parents about my ill treatment towards her. Her parents harshly confronted me without listening to my side. Regardless, I apologized. Later on, when I talked to my wife about this, realizing her mistake, she apologized. This incident was never repeated. </a:t>
            </a:r>
            <a:r>
              <a:rPr lang="en-US" sz="2400" dirty="0"/>
              <a:t>M</a:t>
            </a:r>
            <a:r>
              <a:rPr lang="en-US" sz="2400" dirty="0" smtClean="0"/>
              <a:t>y parents-in-law are now old and need our help. However, I don’t want to help them because they unjustly doubted me earlier. Am I justified in doing so?</a:t>
            </a:r>
            <a:endParaRPr lang="en-US" sz="2400" dirty="0"/>
          </a:p>
        </p:txBody>
      </p:sp>
      <p:sp>
        <p:nvSpPr>
          <p:cNvPr id="3" name="TextBox 2"/>
          <p:cNvSpPr txBox="1"/>
          <p:nvPr/>
        </p:nvSpPr>
        <p:spPr>
          <a:xfrm>
            <a:off x="5624977" y="1327944"/>
            <a:ext cx="3216721" cy="769441"/>
          </a:xfrm>
          <a:prstGeom prst="rect">
            <a:avLst/>
          </a:prstGeom>
          <a:noFill/>
        </p:spPr>
        <p:txBody>
          <a:bodyPr wrap="none" rtlCol="0">
            <a:spAutoFit/>
          </a:bodyPr>
          <a:lstStyle/>
          <a:p>
            <a:r>
              <a:rPr lang="en-US" sz="4400" b="1" dirty="0" smtClean="0"/>
              <a:t>Discussion III</a:t>
            </a:r>
            <a:endParaRPr lang="en-US" sz="4400" b="1" dirty="0"/>
          </a:p>
        </p:txBody>
      </p:sp>
      <p:pic>
        <p:nvPicPr>
          <p:cNvPr id="6" name="Picture 5"/>
          <p:cNvPicPr>
            <a:picLocks noChangeAspect="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5792330" y="2097384"/>
            <a:ext cx="3020332" cy="3884671"/>
          </a:xfrm>
          <a:prstGeom prst="rect">
            <a:avLst/>
          </a:prstGeom>
        </p:spPr>
      </p:pic>
      <p:sp>
        <p:nvSpPr>
          <p:cNvPr id="4" name="Slide Number Placeholder 3"/>
          <p:cNvSpPr>
            <a:spLocks noGrp="1"/>
          </p:cNvSpPr>
          <p:nvPr>
            <p:ph type="sldNum" sz="quarter" idx="12"/>
          </p:nvPr>
        </p:nvSpPr>
        <p:spPr/>
        <p:txBody>
          <a:bodyPr/>
          <a:lstStyle/>
          <a:p>
            <a:fld id="{D64212AE-C6D7-4DAE-B05A-60F3647E62E0}" type="slidenum">
              <a:rPr lang="en-US" smtClean="0"/>
              <a:t>15</a:t>
            </a:fld>
            <a:endParaRPr lang="en-US"/>
          </a:p>
        </p:txBody>
      </p:sp>
    </p:spTree>
    <p:extLst>
      <p:ext uri="{BB962C8B-B14F-4D97-AF65-F5344CB8AC3E}">
        <p14:creationId xmlns:p14="http://schemas.microsoft.com/office/powerpoint/2010/main" val="228504471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Rectangle 4"/>
          <p:cNvSpPr/>
          <p:nvPr/>
        </p:nvSpPr>
        <p:spPr>
          <a:xfrm>
            <a:off x="0" y="1178908"/>
            <a:ext cx="9144000" cy="4893647"/>
          </a:xfrm>
          <a:prstGeom prst="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0000"/>
              </a:solidFill>
            </a:endParaRPr>
          </a:p>
        </p:txBody>
      </p:sp>
      <p:sp>
        <p:nvSpPr>
          <p:cNvPr id="6" name="TextBox 5"/>
          <p:cNvSpPr txBox="1"/>
          <p:nvPr/>
        </p:nvSpPr>
        <p:spPr>
          <a:xfrm>
            <a:off x="560571" y="1297624"/>
            <a:ext cx="8218420" cy="4524315"/>
          </a:xfrm>
          <a:prstGeom prst="rect">
            <a:avLst/>
          </a:prstGeom>
          <a:noFill/>
        </p:spPr>
        <p:txBody>
          <a:bodyPr wrap="square" rtlCol="0">
            <a:spAutoFit/>
          </a:bodyPr>
          <a:lstStyle/>
          <a:p>
            <a:pPr marL="0" lvl="1"/>
            <a:endParaRPr lang="en-US" sz="2400" dirty="0"/>
          </a:p>
          <a:p>
            <a:pPr marL="0" lvl="1"/>
            <a:r>
              <a:rPr lang="en-US" sz="2400" b="1" dirty="0" smtClean="0"/>
              <a:t>Option 1: </a:t>
            </a:r>
            <a:r>
              <a:rPr lang="en-US" sz="2400" dirty="0" smtClean="0"/>
              <a:t>I think I am justified as they might repeat their attitude of unnecessarily doubting me again.</a:t>
            </a:r>
          </a:p>
          <a:p>
            <a:pPr marL="0" lvl="1"/>
            <a:endParaRPr lang="en-US" sz="2400" dirty="0"/>
          </a:p>
          <a:p>
            <a:pPr marL="0" lvl="1"/>
            <a:r>
              <a:rPr lang="en-US" sz="2400" b="1" dirty="0">
                <a:solidFill>
                  <a:srgbClr val="000000"/>
                </a:solidFill>
              </a:rPr>
              <a:t>Option 2</a:t>
            </a:r>
            <a:r>
              <a:rPr lang="en-US" sz="2400" b="1" dirty="0" smtClean="0">
                <a:solidFill>
                  <a:srgbClr val="000000"/>
                </a:solidFill>
              </a:rPr>
              <a:t>: </a:t>
            </a:r>
            <a:r>
              <a:rPr lang="en-US" sz="2400" dirty="0"/>
              <a:t>I am still waiting for an apology from them. Once they do so, I am ready to help them.</a:t>
            </a:r>
          </a:p>
          <a:p>
            <a:pPr marL="0" lvl="1"/>
            <a:endParaRPr lang="en-US" sz="2400" dirty="0">
              <a:solidFill>
                <a:srgbClr val="FF0000"/>
              </a:solidFill>
            </a:endParaRPr>
          </a:p>
          <a:p>
            <a:pPr marL="0" lvl="1"/>
            <a:r>
              <a:rPr lang="en-US" sz="2400" b="1" dirty="0" smtClean="0"/>
              <a:t>Option 3: </a:t>
            </a:r>
            <a:r>
              <a:rPr lang="en-US" sz="2400" dirty="0" smtClean="0"/>
              <a:t>I </a:t>
            </a:r>
            <a:r>
              <a:rPr lang="en-US" sz="2400" dirty="0"/>
              <a:t>should exercise </a:t>
            </a:r>
            <a:r>
              <a:rPr lang="en-US" sz="2400" dirty="0" smtClean="0"/>
              <a:t>forgiveness </a:t>
            </a:r>
            <a:r>
              <a:rPr lang="en-US" sz="2400" dirty="0"/>
              <a:t>and help them in their hour of need.</a:t>
            </a:r>
          </a:p>
          <a:p>
            <a:pPr marL="0" lvl="1"/>
            <a:endParaRPr lang="en-US" sz="2400" dirty="0"/>
          </a:p>
          <a:p>
            <a:pPr marL="0" lvl="1"/>
            <a:r>
              <a:rPr lang="en-US" sz="2400" b="1" dirty="0" smtClean="0"/>
              <a:t>Option 4: </a:t>
            </a:r>
            <a:r>
              <a:rPr lang="en-US" sz="2400" dirty="0" smtClean="0"/>
              <a:t>Any other response.</a:t>
            </a:r>
            <a:endParaRPr lang="en-US" sz="2400" dirty="0"/>
          </a:p>
          <a:p>
            <a:pPr marL="0" lvl="1"/>
            <a:endParaRPr lang="en-US" sz="2400" dirty="0">
              <a:solidFill>
                <a:srgbClr val="FF0000"/>
              </a:solidFill>
            </a:endParaRPr>
          </a:p>
        </p:txBody>
      </p:sp>
      <p:sp>
        <p:nvSpPr>
          <p:cNvPr id="2" name="Slide Number Placeholder 1"/>
          <p:cNvSpPr>
            <a:spLocks noGrp="1"/>
          </p:cNvSpPr>
          <p:nvPr>
            <p:ph type="sldNum" sz="quarter" idx="12"/>
          </p:nvPr>
        </p:nvSpPr>
        <p:spPr/>
        <p:txBody>
          <a:bodyPr/>
          <a:lstStyle/>
          <a:p>
            <a:fld id="{D64212AE-C6D7-4DAE-B05A-60F3647E62E0}" type="slidenum">
              <a:rPr lang="en-US" smtClean="0"/>
              <a:t>16</a:t>
            </a:fld>
            <a:endParaRPr lang="en-US"/>
          </a:p>
        </p:txBody>
      </p:sp>
    </p:spTree>
    <p:extLst>
      <p:ext uri="{BB962C8B-B14F-4D97-AF65-F5344CB8AC3E}">
        <p14:creationId xmlns:p14="http://schemas.microsoft.com/office/powerpoint/2010/main" val="73745581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Rectangle 3"/>
          <p:cNvSpPr/>
          <p:nvPr/>
        </p:nvSpPr>
        <p:spPr>
          <a:xfrm>
            <a:off x="20482" y="1209632"/>
            <a:ext cx="9144000" cy="4893647"/>
          </a:xfrm>
          <a:prstGeom prst="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522368" y="1442887"/>
            <a:ext cx="8273387" cy="4662815"/>
          </a:xfrm>
          <a:prstGeom prst="rect">
            <a:avLst/>
          </a:prstGeom>
        </p:spPr>
        <p:txBody>
          <a:bodyPr wrap="square">
            <a:spAutoFit/>
          </a:bodyPr>
          <a:lstStyle/>
          <a:p>
            <a:r>
              <a:rPr lang="en-US" sz="2400" b="1" i="1" dirty="0" smtClean="0"/>
              <a:t>The Promised Messiah (alaihissalam) writes</a:t>
            </a:r>
            <a:r>
              <a:rPr lang="en-US" sz="2400" b="1" i="1" dirty="0"/>
              <a:t>:</a:t>
            </a:r>
            <a:endParaRPr lang="en-US" sz="2400" b="1" i="1" dirty="0" smtClean="0"/>
          </a:p>
          <a:p>
            <a:endParaRPr lang="en-US" sz="800" b="1" dirty="0"/>
          </a:p>
          <a:p>
            <a:r>
              <a:rPr lang="en-US" sz="2400" dirty="0" smtClean="0"/>
              <a:t>‘God </a:t>
            </a:r>
            <a:r>
              <a:rPr lang="en-US" sz="2400" dirty="0"/>
              <a:t>wills that your person goes through a great revolutionary change and He demands a kind of death from you after which He will give you life! Reconcile with each other and forgive the sins of your brothers because mischievous is one who is not inclined to reconcile with his brother. He will be cut off because he creates divisions. Forsake every aspect of </a:t>
            </a:r>
            <a:r>
              <a:rPr lang="en-US" sz="2400" dirty="0" smtClean="0"/>
              <a:t>self-centeredness </a:t>
            </a:r>
            <a:r>
              <a:rPr lang="en-US" sz="2400" dirty="0"/>
              <a:t>and let go of mutual discord. Humble yourself like a liar although you are truthful, so that you may be forgiven. Give up the bulkiness of </a:t>
            </a:r>
            <a:r>
              <a:rPr lang="en-US" sz="2400" dirty="0" smtClean="0"/>
              <a:t>self-centeredness </a:t>
            </a:r>
            <a:r>
              <a:rPr lang="en-US" sz="2400" dirty="0"/>
              <a:t>because a big-headed person cannot enter through the door to which you have been called</a:t>
            </a:r>
            <a:r>
              <a:rPr lang="en-US" sz="2400" dirty="0" smtClean="0"/>
              <a:t>.’</a:t>
            </a:r>
          </a:p>
          <a:p>
            <a:endParaRPr lang="en-US" sz="600" dirty="0"/>
          </a:p>
          <a:p>
            <a:pPr algn="r"/>
            <a:r>
              <a:rPr lang="en-US" sz="1600" dirty="0" smtClean="0"/>
              <a:t>(</a:t>
            </a:r>
            <a:r>
              <a:rPr lang="en-US" sz="1600" dirty="0" err="1"/>
              <a:t>Kishti</a:t>
            </a:r>
            <a:r>
              <a:rPr lang="en-US" sz="1600" dirty="0"/>
              <a:t> e </a:t>
            </a:r>
            <a:r>
              <a:rPr lang="en-US" sz="1600" dirty="0" err="1"/>
              <a:t>Nuh</a:t>
            </a:r>
            <a:r>
              <a:rPr lang="en-US" sz="1600" dirty="0"/>
              <a:t>, </a:t>
            </a:r>
            <a:r>
              <a:rPr lang="en-US" sz="1600" dirty="0" err="1"/>
              <a:t>Ruhani</a:t>
            </a:r>
            <a:r>
              <a:rPr lang="en-US" sz="1600" dirty="0"/>
              <a:t> </a:t>
            </a:r>
            <a:r>
              <a:rPr lang="en-US" sz="1600" dirty="0" err="1" smtClean="0"/>
              <a:t>Khaza’in</a:t>
            </a:r>
            <a:r>
              <a:rPr lang="en-US" sz="1600" dirty="0" smtClean="0"/>
              <a:t> </a:t>
            </a:r>
            <a:r>
              <a:rPr lang="en-US" sz="1600" dirty="0"/>
              <a:t>Vol. 19, p. 12)</a:t>
            </a:r>
          </a:p>
        </p:txBody>
      </p:sp>
      <p:sp>
        <p:nvSpPr>
          <p:cNvPr id="6" name="TextBox 6"/>
          <p:cNvSpPr txBox="1"/>
          <p:nvPr/>
        </p:nvSpPr>
        <p:spPr>
          <a:xfrm>
            <a:off x="3317661" y="461907"/>
            <a:ext cx="5141600" cy="461665"/>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2400" b="1" dirty="0" smtClean="0">
                <a:solidFill>
                  <a:schemeClr val="bg1"/>
                </a:solidFill>
              </a:rPr>
              <a:t>Guidance from the Promised Messiah</a:t>
            </a:r>
            <a:endParaRPr lang="en-US" sz="2400" b="1" dirty="0">
              <a:solidFill>
                <a:schemeClr val="bg1"/>
              </a:solidFill>
            </a:endParaRPr>
          </a:p>
        </p:txBody>
      </p:sp>
      <p:sp>
        <p:nvSpPr>
          <p:cNvPr id="2" name="Slide Number Placeholder 1"/>
          <p:cNvSpPr>
            <a:spLocks noGrp="1"/>
          </p:cNvSpPr>
          <p:nvPr>
            <p:ph type="sldNum" sz="quarter" idx="12"/>
          </p:nvPr>
        </p:nvSpPr>
        <p:spPr/>
        <p:txBody>
          <a:bodyPr/>
          <a:lstStyle/>
          <a:p>
            <a:fld id="{D64212AE-C6D7-4DAE-B05A-60F3647E62E0}" type="slidenum">
              <a:rPr lang="en-US" smtClean="0"/>
              <a:t>17</a:t>
            </a:fld>
            <a:endParaRPr lang="en-US"/>
          </a:p>
        </p:txBody>
      </p:sp>
    </p:spTree>
    <p:extLst>
      <p:ext uri="{BB962C8B-B14F-4D97-AF65-F5344CB8AC3E}">
        <p14:creationId xmlns:p14="http://schemas.microsoft.com/office/powerpoint/2010/main" val="319821367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3499145" y="454871"/>
            <a:ext cx="5365421" cy="400110"/>
          </a:xfrm>
          <a:prstGeom prst="rect">
            <a:avLst/>
          </a:prstGeom>
          <a:noFill/>
        </p:spPr>
        <p:txBody>
          <a:bodyPr wrap="none" rtlCol="0">
            <a:spAutoFit/>
          </a:bodyPr>
          <a:lstStyle/>
          <a:p>
            <a:r>
              <a:rPr lang="en-US" sz="2000" b="1" dirty="0" smtClean="0">
                <a:solidFill>
                  <a:schemeClr val="bg1"/>
                </a:solidFill>
              </a:rPr>
              <a:t>A Short Video from Friday Sermon, Oct. 10, 2014</a:t>
            </a:r>
            <a:endParaRPr lang="en-US" sz="2000" b="1" dirty="0">
              <a:solidFill>
                <a:schemeClr val="bg1"/>
              </a:solidFill>
            </a:endParaRPr>
          </a:p>
        </p:txBody>
      </p:sp>
      <p:sp>
        <p:nvSpPr>
          <p:cNvPr id="2" name="Slide Number Placeholder 1"/>
          <p:cNvSpPr>
            <a:spLocks noGrp="1"/>
          </p:cNvSpPr>
          <p:nvPr>
            <p:ph type="sldNum" sz="quarter" idx="12"/>
          </p:nvPr>
        </p:nvSpPr>
        <p:spPr/>
        <p:txBody>
          <a:bodyPr/>
          <a:lstStyle/>
          <a:p>
            <a:fld id="{D64212AE-C6D7-4DAE-B05A-60F3647E62E0}" type="slidenum">
              <a:rPr lang="en-US" smtClean="0"/>
              <a:t>18</a:t>
            </a:fld>
            <a:endParaRPr lang="en-US"/>
          </a:p>
        </p:txBody>
      </p:sp>
      <p:pic>
        <p:nvPicPr>
          <p:cNvPr id="4" name="Topic 6 - ego hurting marriages with subtitles.mp4">
            <a:hlinkClick r:id="" action="ppaction://media"/>
          </p:cNvPr>
          <p:cNvPicPr>
            <a:picLocks noChangeAspect="1"/>
          </p:cNvPicPr>
          <p:nvPr>
            <a:videoFile r:link="rId2"/>
            <p:extLst>
              <p:ext uri="{DAA4B4D4-6D71-4841-9C94-3DE7FCFB9230}">
                <p14:media xmlns:p14="http://schemas.microsoft.com/office/powerpoint/2010/main" r:embed="rId1"/>
              </p:ext>
            </p:extLst>
          </p:nvPr>
        </p:nvPicPr>
        <p:blipFill>
          <a:blip r:embed="rId4"/>
          <a:stretch>
            <a:fillRect/>
          </a:stretch>
        </p:blipFill>
        <p:spPr>
          <a:xfrm>
            <a:off x="1041909" y="1152797"/>
            <a:ext cx="7294130" cy="4872905"/>
          </a:xfrm>
          <a:prstGeom prst="rect">
            <a:avLst/>
          </a:prstGeom>
        </p:spPr>
      </p:pic>
    </p:spTree>
    <p:extLst>
      <p:ext uri="{BB962C8B-B14F-4D97-AF65-F5344CB8AC3E}">
        <p14:creationId xmlns:p14="http://schemas.microsoft.com/office/powerpoint/2010/main" val="4106168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91800"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seq concurrent="1" nextAc="seek">
              <p:cTn id="7" restart="whenNotActive" fill="hold" evtFilter="cancelBubble" nodeType="interactiveSeq">
                <p:stCondLst>
                  <p:cond evt="onClick" delay="0">
                    <p:tgtEl>
                      <p:spTgt spid="4"/>
                    </p:tgtEl>
                  </p:cond>
                </p:stCondLst>
                <p:endSync evt="end" delay="0">
                  <p:rtn val="all"/>
                </p:endSync>
                <p:childTnLst>
                  <p:par>
                    <p:cTn id="8" fill="hold">
                      <p:stCondLst>
                        <p:cond delay="0"/>
                      </p:stCondLst>
                      <p:childTnLst>
                        <p:par>
                          <p:cTn id="9" fill="hold">
                            <p:stCondLst>
                              <p:cond delay="0"/>
                            </p:stCondLst>
                            <p:childTnLst>
                              <p:par>
                                <p:cTn id="10" presetID="2" presetClass="mediacall" presetSubtype="0" fill="hold" nodeType="clickEffect">
                                  <p:stCondLst>
                                    <p:cond delay="0"/>
                                  </p:stCondLst>
                                  <p:childTnLst>
                                    <p:cmd type="call" cmd="togglePause">
                                      <p:cBhvr>
                                        <p:cTn id="11" dur="1" fill="hold"/>
                                        <p:tgtEl>
                                          <p:spTgt spid="4"/>
                                        </p:tgtEl>
                                      </p:cBhvr>
                                    </p:cmd>
                                  </p:childTnLst>
                                </p:cTn>
                              </p:par>
                            </p:childTnLst>
                          </p:cTn>
                        </p:par>
                      </p:childTnLst>
                    </p:cTn>
                  </p:par>
                </p:childTnLst>
              </p:cTn>
              <p:nextCondLst>
                <p:cond evt="onClick" delay="0">
                  <p:tgtEl>
                    <p:spTgt spid="4"/>
                  </p:tgtEl>
                </p:cond>
              </p:nextCondLst>
            </p:seq>
            <p:video>
              <p:cMediaNode vol="80000">
                <p:cTn id="12" fill="hold" display="0">
                  <p:stCondLst>
                    <p:cond delay="indefinite"/>
                  </p:stCondLst>
                </p:cTn>
                <p:tgtEl>
                  <p:spTgt spid="4"/>
                </p:tgtEl>
              </p:cMediaNode>
            </p:video>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extBox 2"/>
          <p:cNvSpPr txBox="1"/>
          <p:nvPr/>
        </p:nvSpPr>
        <p:spPr>
          <a:xfrm>
            <a:off x="4969805" y="454259"/>
            <a:ext cx="2733121" cy="400110"/>
          </a:xfrm>
          <a:prstGeom prst="rect">
            <a:avLst/>
          </a:prstGeom>
          <a:noFill/>
        </p:spPr>
        <p:txBody>
          <a:bodyPr wrap="none" rtlCol="0">
            <a:spAutoFit/>
          </a:bodyPr>
          <a:lstStyle/>
          <a:p>
            <a:r>
              <a:rPr lang="en-US" sz="2000" b="1" dirty="0" smtClean="0">
                <a:solidFill>
                  <a:schemeClr val="bg1"/>
                </a:solidFill>
              </a:rPr>
              <a:t>Translation of the Video</a:t>
            </a:r>
            <a:endParaRPr lang="en-US" sz="2000" b="1" dirty="0">
              <a:solidFill>
                <a:schemeClr val="bg1"/>
              </a:solidFill>
            </a:endParaRPr>
          </a:p>
        </p:txBody>
      </p:sp>
      <p:sp>
        <p:nvSpPr>
          <p:cNvPr id="4" name="Rectangle 3"/>
          <p:cNvSpPr/>
          <p:nvPr/>
        </p:nvSpPr>
        <p:spPr>
          <a:xfrm>
            <a:off x="144780" y="1143743"/>
            <a:ext cx="8938260" cy="5062924"/>
          </a:xfrm>
          <a:prstGeom prst="rect">
            <a:avLst/>
          </a:prstGeom>
        </p:spPr>
        <p:txBody>
          <a:bodyPr wrap="square">
            <a:spAutoFit/>
          </a:bodyPr>
          <a:lstStyle/>
          <a:p>
            <a:r>
              <a:rPr lang="en-US" sz="1700" dirty="0"/>
              <a:t>I often draw to attention of the </a:t>
            </a:r>
            <a:r>
              <a:rPr lang="en-US" sz="1700" dirty="0" smtClean="0"/>
              <a:t>Jama’at </a:t>
            </a:r>
            <a:r>
              <a:rPr lang="en-US" sz="1700" dirty="0"/>
              <a:t>that we should raise our moral standards and not get entangled in egotism over trivial matters. Each member of the </a:t>
            </a:r>
            <a:r>
              <a:rPr lang="en-US" sz="1700" dirty="0" smtClean="0"/>
              <a:t>Jama’at </a:t>
            </a:r>
            <a:r>
              <a:rPr lang="en-US" sz="1700" dirty="0"/>
              <a:t>should try and become a model of morality and humanity. Indeed, sometimes we spill out our emotions and become angry. It is human nature but God has also given some commandments to true believers. We should control our emotions and express them according to the will of God. I have given an example of marital issues between husband and wife. So see, in the </a:t>
            </a:r>
            <a:r>
              <a:rPr lang="en-US" sz="1700" dirty="0" smtClean="0"/>
              <a:t>Qur’anic </a:t>
            </a:r>
            <a:r>
              <a:rPr lang="en-US" sz="1700" dirty="0"/>
              <a:t>verses recited during the Nikah sermon, how Allah </a:t>
            </a:r>
            <a:r>
              <a:rPr lang="en-US" sz="1700" dirty="0" err="1" smtClean="0"/>
              <a:t>Ta’ala</a:t>
            </a:r>
            <a:r>
              <a:rPr lang="en-US" sz="1700" dirty="0" smtClean="0"/>
              <a:t> </a:t>
            </a:r>
            <a:r>
              <a:rPr lang="en-US" sz="1700" dirty="0"/>
              <a:t>has given a variety of commandments with righteousness in view and it is essential for both husband and wife to act upon them. However, people often do not pay attention to those commandments. They only think that Nikah and </a:t>
            </a:r>
            <a:r>
              <a:rPr lang="en-US" sz="1700" dirty="0" err="1"/>
              <a:t>Shaadi</a:t>
            </a:r>
            <a:r>
              <a:rPr lang="en-US" sz="1700" dirty="0"/>
              <a:t> is done and </a:t>
            </a:r>
            <a:r>
              <a:rPr lang="en-US" sz="1700" dirty="0" smtClean="0"/>
              <a:t>that’s </a:t>
            </a:r>
            <a:r>
              <a:rPr lang="en-US" sz="1700" dirty="0"/>
              <a:t>it. They who show rigidity in their matters, rather take pride in it. And instead of keeping those commandments in front of them, when problems arise, they keep sticking to their own stance. They feel pride in sticking to their stance and demeaning the other party. They deem their sentiments as right and have no consideration for the sentiment of others. They think that whatever they have done is right because in their mind the other persons got what they deserved. According to them, there was no other way except what they did. If the stance of such people is accepted then it means that the religion which they believe in, is false because religion says one thing and they say quite the other. They can of course say that it is difficult for them to abide by a particular commandment of religion but to believe that without breaking this commandment and without doing what they have done, there was no other way, is equivalent to falsifying the religion. </a:t>
            </a:r>
          </a:p>
        </p:txBody>
      </p:sp>
      <p:sp>
        <p:nvSpPr>
          <p:cNvPr id="2" name="Slide Number Placeholder 1"/>
          <p:cNvSpPr>
            <a:spLocks noGrp="1"/>
          </p:cNvSpPr>
          <p:nvPr>
            <p:ph type="sldNum" sz="quarter" idx="12"/>
          </p:nvPr>
        </p:nvSpPr>
        <p:spPr/>
        <p:txBody>
          <a:bodyPr/>
          <a:lstStyle/>
          <a:p>
            <a:fld id="{D64212AE-C6D7-4DAE-B05A-60F3647E62E0}" type="slidenum">
              <a:rPr lang="en-US" smtClean="0"/>
              <a:t>19</a:t>
            </a:fld>
            <a:endParaRPr lang="en-US"/>
          </a:p>
        </p:txBody>
      </p:sp>
    </p:spTree>
    <p:extLst>
      <p:ext uri="{BB962C8B-B14F-4D97-AF65-F5344CB8AC3E}">
        <p14:creationId xmlns:p14="http://schemas.microsoft.com/office/powerpoint/2010/main" val="24622807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675686" y="1117655"/>
            <a:ext cx="7886700" cy="1325563"/>
          </a:xfrm>
        </p:spPr>
        <p:txBody>
          <a:bodyPr/>
          <a:lstStyle/>
          <a:p>
            <a:r>
              <a:rPr lang="en-US" b="1" dirty="0" smtClean="0"/>
              <a:t>AGENDA</a:t>
            </a:r>
            <a:endParaRPr lang="en-US" b="1" dirty="0"/>
          </a:p>
        </p:txBody>
      </p:sp>
      <p:sp>
        <p:nvSpPr>
          <p:cNvPr id="3" name="Content Placeholder 2"/>
          <p:cNvSpPr>
            <a:spLocks noGrp="1"/>
          </p:cNvSpPr>
          <p:nvPr>
            <p:ph idx="1"/>
          </p:nvPr>
        </p:nvSpPr>
        <p:spPr>
          <a:xfrm>
            <a:off x="527193" y="2171686"/>
            <a:ext cx="8480074" cy="4351338"/>
          </a:xfrm>
        </p:spPr>
        <p:txBody>
          <a:bodyPr>
            <a:normAutofit fontScale="92500" lnSpcReduction="10000"/>
          </a:bodyPr>
          <a:lstStyle/>
          <a:p>
            <a:r>
              <a:rPr lang="en-US" dirty="0" smtClean="0"/>
              <a:t>Recitation of the Holy Qur’an </a:t>
            </a:r>
            <a:r>
              <a:rPr lang="en-US" dirty="0" smtClean="0">
                <a:solidFill>
                  <a:srgbClr val="000000"/>
                </a:solidFill>
              </a:rPr>
              <a:t>(31:18-20)</a:t>
            </a:r>
            <a:r>
              <a:rPr lang="en-US" dirty="0" smtClean="0"/>
              <a:t>		</a:t>
            </a:r>
          </a:p>
          <a:p>
            <a:r>
              <a:rPr lang="en-US" dirty="0" smtClean="0"/>
              <a:t>Pledge</a:t>
            </a:r>
          </a:p>
          <a:p>
            <a:r>
              <a:rPr lang="en-US" dirty="0" smtClean="0"/>
              <a:t>Reminders: Recitation of the Holy Qur’an and Congregational Prayers	</a:t>
            </a:r>
          </a:p>
          <a:p>
            <a:r>
              <a:rPr lang="en-US" dirty="0" smtClean="0"/>
              <a:t>Monthly topic: Does Our Ego Hurt Our Marriage?</a:t>
            </a:r>
            <a:endParaRPr lang="en-US" dirty="0"/>
          </a:p>
          <a:p>
            <a:r>
              <a:rPr lang="en-US" dirty="0" smtClean="0"/>
              <a:t>Health topic: Smoking</a:t>
            </a:r>
            <a:endParaRPr lang="en-US" dirty="0"/>
          </a:p>
          <a:p>
            <a:r>
              <a:rPr lang="en-US" dirty="0" smtClean="0"/>
              <a:t>National Reminders/announcements</a:t>
            </a:r>
          </a:p>
          <a:p>
            <a:r>
              <a:rPr lang="en-US" dirty="0" smtClean="0"/>
              <a:t>Local Reminders/announcements			</a:t>
            </a:r>
          </a:p>
          <a:p>
            <a:r>
              <a:rPr lang="en-US" dirty="0" err="1" smtClean="0"/>
              <a:t>Dua</a:t>
            </a:r>
            <a:endParaRPr lang="en-US" dirty="0" smtClean="0"/>
          </a:p>
          <a:p>
            <a:pPr marL="0" indent="0">
              <a:buNone/>
            </a:pPr>
            <a:r>
              <a:rPr lang="en-US" dirty="0" smtClean="0"/>
              <a:t>								</a:t>
            </a:r>
          </a:p>
        </p:txBody>
      </p:sp>
      <p:sp>
        <p:nvSpPr>
          <p:cNvPr id="4" name="Slide Number Placeholder 3"/>
          <p:cNvSpPr>
            <a:spLocks noGrp="1"/>
          </p:cNvSpPr>
          <p:nvPr>
            <p:ph type="sldNum" sz="quarter" idx="12"/>
          </p:nvPr>
        </p:nvSpPr>
        <p:spPr/>
        <p:txBody>
          <a:bodyPr/>
          <a:lstStyle/>
          <a:p>
            <a:fld id="{D64212AE-C6D7-4DAE-B05A-60F3647E62E0}" type="slidenum">
              <a:rPr lang="en-US" smtClean="0"/>
              <a:t>2</a:t>
            </a:fld>
            <a:endParaRPr lang="en-US"/>
          </a:p>
        </p:txBody>
      </p:sp>
    </p:spTree>
    <p:extLst>
      <p:ext uri="{BB962C8B-B14F-4D97-AF65-F5344CB8AC3E}">
        <p14:creationId xmlns:p14="http://schemas.microsoft.com/office/powerpoint/2010/main" val="165030069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887572" y="1291216"/>
            <a:ext cx="5153971" cy="1325563"/>
          </a:xfrm>
        </p:spPr>
        <p:txBody>
          <a:bodyPr/>
          <a:lstStyle/>
          <a:p>
            <a:r>
              <a:rPr lang="en-US" b="1" dirty="0" smtClean="0"/>
              <a:t>Where do we stand?</a:t>
            </a:r>
            <a:endParaRPr lang="en-US" b="1" dirty="0"/>
          </a:p>
        </p:txBody>
      </p:sp>
      <p:sp>
        <p:nvSpPr>
          <p:cNvPr id="4" name="Content Placeholder 3"/>
          <p:cNvSpPr>
            <a:spLocks noGrp="1"/>
          </p:cNvSpPr>
          <p:nvPr>
            <p:ph idx="1"/>
          </p:nvPr>
        </p:nvSpPr>
        <p:spPr>
          <a:xfrm>
            <a:off x="727286" y="2486098"/>
            <a:ext cx="8416713" cy="3195224"/>
          </a:xfrm>
        </p:spPr>
        <p:txBody>
          <a:bodyPr>
            <a:noAutofit/>
          </a:bodyPr>
          <a:lstStyle/>
          <a:p>
            <a:r>
              <a:rPr lang="en-US" dirty="0" smtClean="0">
                <a:solidFill>
                  <a:srgbClr val="000000"/>
                </a:solidFill>
              </a:rPr>
              <a:t>In the last month, how many times, you yelled at your wife justifiably or unjustifiably?</a:t>
            </a:r>
          </a:p>
          <a:p>
            <a:r>
              <a:rPr lang="en-US" dirty="0" smtClean="0">
                <a:solidFill>
                  <a:srgbClr val="000000"/>
                </a:solidFill>
              </a:rPr>
              <a:t>How many times, did you yell at your children?</a:t>
            </a:r>
          </a:p>
          <a:p>
            <a:r>
              <a:rPr lang="en-US" dirty="0" smtClean="0">
                <a:solidFill>
                  <a:srgbClr val="000000"/>
                </a:solidFill>
              </a:rPr>
              <a:t>How many times, did you argue with a colleague or Jama’at friend?</a:t>
            </a:r>
          </a:p>
          <a:p>
            <a:pPr marL="0" indent="0" algn="ctr">
              <a:buNone/>
            </a:pPr>
            <a:r>
              <a:rPr lang="en-US" b="1" dirty="0" smtClean="0">
                <a:solidFill>
                  <a:srgbClr val="000000"/>
                </a:solidFill>
              </a:rPr>
              <a:t>Add the three numbers together.</a:t>
            </a:r>
          </a:p>
          <a:p>
            <a:pPr marL="0" indent="0" algn="ctr">
              <a:buNone/>
            </a:pPr>
            <a:r>
              <a:rPr lang="en-US" b="1" dirty="0" smtClean="0">
                <a:solidFill>
                  <a:srgbClr val="000000"/>
                </a:solidFill>
              </a:rPr>
              <a:t>(Keep it to yourself... the “score” is for you!)</a:t>
            </a:r>
            <a:endParaRPr lang="en-US" b="1" dirty="0">
              <a:solidFill>
                <a:srgbClr val="000000"/>
              </a:solidFill>
            </a:endParaRPr>
          </a:p>
        </p:txBody>
      </p:sp>
      <p:sp>
        <p:nvSpPr>
          <p:cNvPr id="3" name="Rectangle 2"/>
          <p:cNvSpPr/>
          <p:nvPr/>
        </p:nvSpPr>
        <p:spPr>
          <a:xfrm>
            <a:off x="4845830" y="307552"/>
            <a:ext cx="2675109" cy="1200329"/>
          </a:xfrm>
          <a:prstGeom prst="rect">
            <a:avLst/>
          </a:prstGeom>
        </p:spPr>
        <p:txBody>
          <a:bodyPr wrap="square">
            <a:spAutoFit/>
          </a:bodyPr>
          <a:lstStyle/>
          <a:p>
            <a:r>
              <a:rPr lang="x-none" sz="3600" b="1" dirty="0">
                <a:solidFill>
                  <a:schemeClr val="bg1"/>
                </a:solidFill>
              </a:rPr>
              <a:t>اپنے جائزے لیں -</a:t>
            </a:r>
            <a:endParaRPr lang="en-US" sz="3600" b="1" dirty="0">
              <a:solidFill>
                <a:schemeClr val="bg1"/>
              </a:solidFill>
            </a:endParaRPr>
          </a:p>
        </p:txBody>
      </p:sp>
      <p:sp>
        <p:nvSpPr>
          <p:cNvPr id="5" name="Title 1"/>
          <p:cNvSpPr txBox="1">
            <a:spLocks/>
          </p:cNvSpPr>
          <p:nvPr/>
        </p:nvSpPr>
        <p:spPr>
          <a:xfrm>
            <a:off x="3994807" y="927776"/>
            <a:ext cx="4315389" cy="588775"/>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200" b="1" dirty="0" smtClean="0">
                <a:solidFill>
                  <a:srgbClr val="000000"/>
                </a:solidFill>
              </a:rPr>
              <a:t>Self-analyze yourself</a:t>
            </a:r>
            <a:endParaRPr lang="en-US" sz="3200" b="1" dirty="0">
              <a:solidFill>
                <a:srgbClr val="000000"/>
              </a:solidFill>
            </a:endParaRPr>
          </a:p>
        </p:txBody>
      </p:sp>
      <p:sp>
        <p:nvSpPr>
          <p:cNvPr id="6" name="Slide Number Placeholder 5"/>
          <p:cNvSpPr>
            <a:spLocks noGrp="1"/>
          </p:cNvSpPr>
          <p:nvPr>
            <p:ph type="sldNum" sz="quarter" idx="12"/>
          </p:nvPr>
        </p:nvSpPr>
        <p:spPr/>
        <p:txBody>
          <a:bodyPr/>
          <a:lstStyle/>
          <a:p>
            <a:fld id="{D64212AE-C6D7-4DAE-B05A-60F3647E62E0}" type="slidenum">
              <a:rPr lang="en-US" smtClean="0"/>
              <a:t>20</a:t>
            </a:fld>
            <a:endParaRPr lang="en-US"/>
          </a:p>
        </p:txBody>
      </p:sp>
    </p:spTree>
    <p:extLst>
      <p:ext uri="{BB962C8B-B14F-4D97-AF65-F5344CB8AC3E}">
        <p14:creationId xmlns:p14="http://schemas.microsoft.com/office/powerpoint/2010/main" val="38529197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xEl>
                                              <p:pRg st="3" end="3"/>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Left-Right Arrow 5"/>
          <p:cNvSpPr/>
          <p:nvPr/>
        </p:nvSpPr>
        <p:spPr>
          <a:xfrm>
            <a:off x="795867" y="2132573"/>
            <a:ext cx="7806266" cy="1168400"/>
          </a:xfrm>
          <a:prstGeom prst="leftRightArrow">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108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0000"/>
              </a:solidFill>
            </a:endParaRPr>
          </a:p>
        </p:txBody>
      </p:sp>
      <p:sp>
        <p:nvSpPr>
          <p:cNvPr id="7" name="TextBox 6"/>
          <p:cNvSpPr txBox="1"/>
          <p:nvPr/>
        </p:nvSpPr>
        <p:spPr>
          <a:xfrm>
            <a:off x="795867" y="3439255"/>
            <a:ext cx="2421466" cy="2308324"/>
          </a:xfrm>
          <a:prstGeom prst="rect">
            <a:avLst/>
          </a:prstGeom>
          <a:noFill/>
        </p:spPr>
        <p:txBody>
          <a:bodyPr wrap="square" rtlCol="0">
            <a:spAutoFit/>
          </a:bodyPr>
          <a:lstStyle/>
          <a:p>
            <a:pPr algn="ctr"/>
            <a:r>
              <a:rPr lang="en-US" sz="2400" dirty="0" smtClean="0">
                <a:solidFill>
                  <a:srgbClr val="000000"/>
                </a:solidFill>
              </a:rPr>
              <a:t>Keep increasing in your faith in Allah and in your gentle treatment with your family and friends</a:t>
            </a:r>
            <a:endParaRPr lang="en-US" sz="2400" dirty="0">
              <a:solidFill>
                <a:srgbClr val="000000"/>
              </a:solidFill>
            </a:endParaRPr>
          </a:p>
        </p:txBody>
      </p:sp>
      <p:sp>
        <p:nvSpPr>
          <p:cNvPr id="8" name="TextBox 7"/>
          <p:cNvSpPr txBox="1"/>
          <p:nvPr/>
        </p:nvSpPr>
        <p:spPr>
          <a:xfrm>
            <a:off x="3488267" y="3439255"/>
            <a:ext cx="2421466" cy="2677656"/>
          </a:xfrm>
          <a:prstGeom prst="rect">
            <a:avLst/>
          </a:prstGeom>
          <a:noFill/>
        </p:spPr>
        <p:txBody>
          <a:bodyPr wrap="square" rtlCol="0">
            <a:spAutoFit/>
          </a:bodyPr>
          <a:lstStyle/>
          <a:p>
            <a:pPr algn="ctr"/>
            <a:r>
              <a:rPr lang="en-US" sz="2400" dirty="0" smtClean="0">
                <a:solidFill>
                  <a:srgbClr val="000000"/>
                </a:solidFill>
              </a:rPr>
              <a:t>Try to control your anger with prayers. Next time, don’t yell at your family member even if they are at fault.</a:t>
            </a:r>
            <a:endParaRPr lang="en-US" sz="2400" dirty="0">
              <a:solidFill>
                <a:srgbClr val="000000"/>
              </a:solidFill>
            </a:endParaRPr>
          </a:p>
        </p:txBody>
      </p:sp>
      <p:sp>
        <p:nvSpPr>
          <p:cNvPr id="9" name="TextBox 8"/>
          <p:cNvSpPr txBox="1"/>
          <p:nvPr/>
        </p:nvSpPr>
        <p:spPr>
          <a:xfrm>
            <a:off x="6180667" y="3439255"/>
            <a:ext cx="2421466" cy="2677656"/>
          </a:xfrm>
          <a:prstGeom prst="rect">
            <a:avLst/>
          </a:prstGeom>
          <a:noFill/>
        </p:spPr>
        <p:txBody>
          <a:bodyPr wrap="square" rtlCol="0">
            <a:spAutoFit/>
          </a:bodyPr>
          <a:lstStyle/>
          <a:p>
            <a:pPr algn="ctr"/>
            <a:r>
              <a:rPr lang="en-US" sz="2400" dirty="0" smtClean="0">
                <a:solidFill>
                  <a:srgbClr val="000000"/>
                </a:solidFill>
              </a:rPr>
              <a:t>Nothing wrong to get anger control treatment. Discuss options with your trusted friends in Jama’at or family.</a:t>
            </a:r>
            <a:endParaRPr lang="en-US" sz="2400" dirty="0">
              <a:solidFill>
                <a:srgbClr val="000000"/>
              </a:solidFill>
            </a:endParaRPr>
          </a:p>
        </p:txBody>
      </p:sp>
      <p:sp>
        <p:nvSpPr>
          <p:cNvPr id="14" name="TextBox 13"/>
          <p:cNvSpPr txBox="1"/>
          <p:nvPr/>
        </p:nvSpPr>
        <p:spPr>
          <a:xfrm>
            <a:off x="7588675" y="2415887"/>
            <a:ext cx="575733" cy="523220"/>
          </a:xfrm>
          <a:prstGeom prst="rect">
            <a:avLst/>
          </a:prstGeom>
          <a:noFill/>
        </p:spPr>
        <p:txBody>
          <a:bodyPr wrap="square" rtlCol="0">
            <a:spAutoFit/>
          </a:bodyPr>
          <a:lstStyle/>
          <a:p>
            <a:pPr algn="ctr"/>
            <a:r>
              <a:rPr lang="en-US" sz="2800" dirty="0" smtClean="0">
                <a:solidFill>
                  <a:srgbClr val="000000"/>
                </a:solidFill>
              </a:rPr>
              <a:t>&gt;5</a:t>
            </a:r>
            <a:endParaRPr lang="en-US" sz="2800" dirty="0">
              <a:solidFill>
                <a:srgbClr val="000000"/>
              </a:solidFill>
            </a:endParaRPr>
          </a:p>
        </p:txBody>
      </p:sp>
      <p:sp>
        <p:nvSpPr>
          <p:cNvPr id="15" name="TextBox 14"/>
          <p:cNvSpPr txBox="1"/>
          <p:nvPr/>
        </p:nvSpPr>
        <p:spPr>
          <a:xfrm>
            <a:off x="1036317" y="2446203"/>
            <a:ext cx="575733" cy="523220"/>
          </a:xfrm>
          <a:prstGeom prst="rect">
            <a:avLst/>
          </a:prstGeom>
          <a:noFill/>
        </p:spPr>
        <p:txBody>
          <a:bodyPr wrap="square" rtlCol="0">
            <a:spAutoFit/>
          </a:bodyPr>
          <a:lstStyle/>
          <a:p>
            <a:pPr algn="ctr"/>
            <a:r>
              <a:rPr lang="en-US" sz="2800" dirty="0" smtClean="0">
                <a:solidFill>
                  <a:srgbClr val="000000"/>
                </a:solidFill>
              </a:rPr>
              <a:t>0</a:t>
            </a:r>
            <a:endParaRPr lang="en-US" sz="2800" dirty="0">
              <a:solidFill>
                <a:srgbClr val="000000"/>
              </a:solidFill>
            </a:endParaRPr>
          </a:p>
        </p:txBody>
      </p:sp>
      <p:sp>
        <p:nvSpPr>
          <p:cNvPr id="10" name="TextBox 9"/>
          <p:cNvSpPr txBox="1"/>
          <p:nvPr/>
        </p:nvSpPr>
        <p:spPr>
          <a:xfrm>
            <a:off x="2361700" y="2425805"/>
            <a:ext cx="4526643" cy="523220"/>
          </a:xfrm>
          <a:prstGeom prst="rect">
            <a:avLst/>
          </a:prstGeom>
          <a:noFill/>
        </p:spPr>
        <p:txBody>
          <a:bodyPr wrap="square" rtlCol="0">
            <a:spAutoFit/>
          </a:bodyPr>
          <a:lstStyle/>
          <a:p>
            <a:pPr algn="ctr"/>
            <a:r>
              <a:rPr lang="en-US" sz="2800" dirty="0" smtClean="0">
                <a:solidFill>
                  <a:srgbClr val="000000"/>
                </a:solidFill>
              </a:rPr>
              <a:t>1-5</a:t>
            </a:r>
            <a:endParaRPr lang="en-US" sz="2800" dirty="0">
              <a:solidFill>
                <a:srgbClr val="000000"/>
              </a:solidFill>
            </a:endParaRPr>
          </a:p>
        </p:txBody>
      </p:sp>
      <p:sp>
        <p:nvSpPr>
          <p:cNvPr id="11" name="Title 1"/>
          <p:cNvSpPr>
            <a:spLocks noGrp="1"/>
          </p:cNvSpPr>
          <p:nvPr>
            <p:ph type="title"/>
          </p:nvPr>
        </p:nvSpPr>
        <p:spPr>
          <a:xfrm>
            <a:off x="554671" y="1578112"/>
            <a:ext cx="8298039" cy="695348"/>
          </a:xfrm>
        </p:spPr>
        <p:txBody>
          <a:bodyPr>
            <a:normAutofit/>
          </a:bodyPr>
          <a:lstStyle/>
          <a:p>
            <a:pPr algn="ctr"/>
            <a:r>
              <a:rPr lang="en-US" sz="3600" b="1" dirty="0" smtClean="0"/>
              <a:t>How to Improve?</a:t>
            </a:r>
            <a:endParaRPr lang="en-US" sz="3600" b="1" dirty="0"/>
          </a:p>
        </p:txBody>
      </p:sp>
      <p:sp>
        <p:nvSpPr>
          <p:cNvPr id="2" name="Rectangle 1"/>
          <p:cNvSpPr/>
          <p:nvPr/>
        </p:nvSpPr>
        <p:spPr>
          <a:xfrm>
            <a:off x="3974447" y="369197"/>
            <a:ext cx="4627686" cy="1077218"/>
          </a:xfrm>
          <a:prstGeom prst="rect">
            <a:avLst/>
          </a:prstGeom>
        </p:spPr>
        <p:txBody>
          <a:bodyPr wrap="square">
            <a:spAutoFit/>
          </a:bodyPr>
          <a:lstStyle/>
          <a:p>
            <a:r>
              <a:rPr lang="x-none" sz="3200" b="1" dirty="0">
                <a:solidFill>
                  <a:schemeClr val="bg1"/>
                </a:solidFill>
              </a:rPr>
              <a:t>اپنے اندر پاک تبدیلیاں پیدا کریں -</a:t>
            </a:r>
            <a:endParaRPr lang="en-US" sz="3200" b="1" dirty="0">
              <a:solidFill>
                <a:schemeClr val="bg1"/>
              </a:solidFill>
            </a:endParaRPr>
          </a:p>
        </p:txBody>
      </p:sp>
      <p:sp>
        <p:nvSpPr>
          <p:cNvPr id="12" name="Title 1"/>
          <p:cNvSpPr txBox="1">
            <a:spLocks/>
          </p:cNvSpPr>
          <p:nvPr/>
        </p:nvSpPr>
        <p:spPr>
          <a:xfrm>
            <a:off x="3193396" y="520974"/>
            <a:ext cx="5856599"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800" b="1" dirty="0" smtClean="0"/>
              <a:t>Bring about pious changes in yourself</a:t>
            </a:r>
            <a:endParaRPr lang="en-US" sz="2800" b="1" dirty="0"/>
          </a:p>
        </p:txBody>
      </p:sp>
      <p:sp>
        <p:nvSpPr>
          <p:cNvPr id="3" name="Slide Number Placeholder 2"/>
          <p:cNvSpPr>
            <a:spLocks noGrp="1"/>
          </p:cNvSpPr>
          <p:nvPr>
            <p:ph type="sldNum" sz="quarter" idx="12"/>
          </p:nvPr>
        </p:nvSpPr>
        <p:spPr/>
        <p:txBody>
          <a:bodyPr/>
          <a:lstStyle/>
          <a:p>
            <a:fld id="{D64212AE-C6D7-4DAE-B05A-60F3647E62E0}" type="slidenum">
              <a:rPr lang="en-US" smtClean="0"/>
              <a:t>21</a:t>
            </a:fld>
            <a:endParaRPr lang="en-US"/>
          </a:p>
        </p:txBody>
      </p:sp>
    </p:spTree>
    <p:extLst>
      <p:ext uri="{BB962C8B-B14F-4D97-AF65-F5344CB8AC3E}">
        <p14:creationId xmlns:p14="http://schemas.microsoft.com/office/powerpoint/2010/main" val="37414235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9" grpId="0"/>
    </p:bldLst>
  </p:timing>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19" name="Shape 119"/>
          <p:cNvSpPr>
            <a:spLocks noGrp="1"/>
          </p:cNvSpPr>
          <p:nvPr>
            <p:ph type="title"/>
          </p:nvPr>
        </p:nvSpPr>
        <p:spPr>
          <a:xfrm>
            <a:off x="797088" y="4942046"/>
            <a:ext cx="7590235" cy="982266"/>
          </a:xfrm>
          <a:prstGeom prst="rect">
            <a:avLst/>
          </a:prstGeom>
        </p:spPr>
        <p:txBody>
          <a:bodyPr/>
          <a:lstStyle/>
          <a:p>
            <a:r>
              <a:rPr lang="en-US" dirty="0" smtClean="0">
                <a:solidFill>
                  <a:srgbClr val="000000"/>
                </a:solidFill>
              </a:rPr>
              <a:t>Health Topic: </a:t>
            </a:r>
            <a:r>
              <a:rPr dirty="0" smtClean="0">
                <a:solidFill>
                  <a:srgbClr val="000000"/>
                </a:solidFill>
              </a:rPr>
              <a:t>Smoking</a:t>
            </a:r>
            <a:endParaRPr dirty="0">
              <a:solidFill>
                <a:srgbClr val="000000"/>
              </a:solidFill>
            </a:endParaRPr>
          </a:p>
        </p:txBody>
      </p:sp>
      <p:pic>
        <p:nvPicPr>
          <p:cNvPr id="121" name="Screen Shot 2015-12-21 at 12.37.46 PM.png"/>
          <p:cNvPicPr>
            <a:picLocks noChangeAspect="1"/>
          </p:cNvPicPr>
          <p:nvPr/>
        </p:nvPicPr>
        <p:blipFill>
          <a:blip r:embed="rId2">
            <a:extLst/>
          </a:blip>
          <a:stretch>
            <a:fillRect/>
          </a:stretch>
        </p:blipFill>
        <p:spPr>
          <a:xfrm>
            <a:off x="1838731" y="1196876"/>
            <a:ext cx="5506947" cy="3689330"/>
          </a:xfrm>
          <a:prstGeom prst="rect">
            <a:avLst/>
          </a:prstGeom>
          <a:ln w="12700">
            <a:miter lim="400000"/>
          </a:ln>
        </p:spPr>
      </p:pic>
      <p:sp>
        <p:nvSpPr>
          <p:cNvPr id="2" name="Slide Number Placeholder 1"/>
          <p:cNvSpPr>
            <a:spLocks noGrp="1"/>
          </p:cNvSpPr>
          <p:nvPr>
            <p:ph type="sldNum" sz="quarter" idx="2"/>
          </p:nvPr>
        </p:nvSpPr>
        <p:spPr/>
        <p:txBody>
          <a:bodyPr/>
          <a:lstStyle/>
          <a:p>
            <a:fld id="{86CB4B4D-7CA3-9044-876B-883B54F8677D}" type="slidenum">
              <a:rPr lang="en-US" smtClean="0"/>
              <a:pPr/>
              <a:t>22</a:t>
            </a:fld>
            <a:endParaRPr lang="en-US"/>
          </a:p>
        </p:txBody>
      </p:sp>
    </p:spTree>
  </p:cSld>
  <p:clrMapOvr>
    <a:masterClrMapping/>
  </p:clrMapOvr>
  <p:transition spd="med"/>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23" name="Shape 123"/>
          <p:cNvSpPr>
            <a:spLocks noGrp="1"/>
          </p:cNvSpPr>
          <p:nvPr>
            <p:ph type="title"/>
          </p:nvPr>
        </p:nvSpPr>
        <p:spPr>
          <a:xfrm>
            <a:off x="3520440" y="419100"/>
            <a:ext cx="5326738" cy="553998"/>
          </a:xfrm>
          <a:prstGeom prst="rect">
            <a:avLst/>
          </a:prstGeom>
        </p:spPr>
        <p:txBody>
          <a:bodyPr>
            <a:normAutofit fontScale="90000"/>
          </a:bodyPr>
          <a:lstStyle>
            <a:lvl1pPr>
              <a:defRPr sz="4500">
                <a:latin typeface="Times New Roman"/>
                <a:ea typeface="Times New Roman"/>
                <a:cs typeface="Times New Roman"/>
                <a:sym typeface="Times New Roman"/>
              </a:defRPr>
            </a:lvl1pPr>
          </a:lstStyle>
          <a:p>
            <a:r>
              <a:rPr dirty="0">
                <a:solidFill>
                  <a:srgbClr val="F8F8F8"/>
                </a:solidFill>
              </a:rPr>
              <a:t>Why do we </a:t>
            </a:r>
            <a:r>
              <a:rPr dirty="0" smtClean="0">
                <a:solidFill>
                  <a:srgbClr val="F8F8F8"/>
                </a:solidFill>
              </a:rPr>
              <a:t>smoke</a:t>
            </a:r>
            <a:r>
              <a:rPr lang="en-US" dirty="0" smtClean="0">
                <a:solidFill>
                  <a:srgbClr val="F8F8F8"/>
                </a:solidFill>
              </a:rPr>
              <a:t>?</a:t>
            </a:r>
            <a:endParaRPr dirty="0">
              <a:solidFill>
                <a:srgbClr val="F8F8F8"/>
              </a:solidFill>
            </a:endParaRPr>
          </a:p>
        </p:txBody>
      </p:sp>
      <p:sp>
        <p:nvSpPr>
          <p:cNvPr id="124" name="Shape 124"/>
          <p:cNvSpPr>
            <a:spLocks noGrp="1"/>
          </p:cNvSpPr>
          <p:nvPr>
            <p:ph type="body" sz="half" idx="1"/>
          </p:nvPr>
        </p:nvSpPr>
        <p:spPr>
          <a:xfrm>
            <a:off x="250650" y="1289566"/>
            <a:ext cx="4382309" cy="4420195"/>
          </a:xfrm>
          <a:prstGeom prst="rect">
            <a:avLst/>
          </a:prstGeom>
        </p:spPr>
        <p:txBody>
          <a:bodyPr>
            <a:noAutofit/>
          </a:bodyPr>
          <a:lstStyle/>
          <a:p>
            <a:pPr marL="233860" indent="-233860" defTabSz="398428">
              <a:spcBef>
                <a:spcPts val="1200"/>
              </a:spcBef>
              <a:defRPr sz="2716">
                <a:latin typeface="Helvetica"/>
                <a:ea typeface="Helvetica"/>
                <a:cs typeface="Helvetica"/>
                <a:sym typeface="Helvetica"/>
              </a:defRPr>
            </a:pPr>
            <a:r>
              <a:rPr sz="2200" b="1" dirty="0">
                <a:solidFill>
                  <a:srgbClr val="000000"/>
                </a:solidFill>
                <a:latin typeface="Calibri" panose="020F0502020204030204" pitchFamily="34" charset="0"/>
              </a:rPr>
              <a:t>All forms of tobacco - cigarettes, cigars, pipe, snuff and chewing tobacco - contain the addictive drug nicotine</a:t>
            </a:r>
          </a:p>
          <a:p>
            <a:pPr marL="233860" indent="-233860" defTabSz="398428">
              <a:spcBef>
                <a:spcPts val="1200"/>
              </a:spcBef>
              <a:defRPr sz="2716">
                <a:latin typeface="Helvetica"/>
                <a:ea typeface="Helvetica"/>
                <a:cs typeface="Helvetica"/>
                <a:sym typeface="Helvetica"/>
              </a:defRPr>
            </a:pPr>
            <a:r>
              <a:rPr sz="2200" b="1" dirty="0">
                <a:solidFill>
                  <a:srgbClr val="000000"/>
                </a:solidFill>
                <a:latin typeface="Calibri" panose="020F0502020204030204" pitchFamily="34" charset="0"/>
              </a:rPr>
              <a:t>Nicotine is readily absorbed into the bloodstream and causes increased alertness, raised blood pressure, decreased appetite and induces a sense of well being (Euphoria)</a:t>
            </a:r>
          </a:p>
          <a:p>
            <a:pPr marL="233860" indent="-233860" defTabSz="398428">
              <a:spcBef>
                <a:spcPts val="1200"/>
              </a:spcBef>
              <a:defRPr sz="2716">
                <a:latin typeface="Helvetica"/>
                <a:ea typeface="Helvetica"/>
                <a:cs typeface="Helvetica"/>
                <a:sym typeface="Helvetica"/>
              </a:defRPr>
            </a:pPr>
            <a:r>
              <a:rPr sz="2200" b="1" dirty="0">
                <a:solidFill>
                  <a:srgbClr val="000000"/>
                </a:solidFill>
                <a:latin typeface="Calibri" panose="020F0502020204030204" pitchFamily="34" charset="0"/>
              </a:rPr>
              <a:t>The harmful affects are innumerable and worsen with length and amount used</a:t>
            </a:r>
          </a:p>
        </p:txBody>
      </p:sp>
      <p:pic>
        <p:nvPicPr>
          <p:cNvPr id="125" name="Screen Shot 2015-12-21 at 12.57.43 PM.png"/>
          <p:cNvPicPr>
            <a:picLocks noChangeAspect="1"/>
          </p:cNvPicPr>
          <p:nvPr/>
        </p:nvPicPr>
        <p:blipFill>
          <a:blip r:embed="rId2">
            <a:extLst/>
          </a:blip>
          <a:stretch>
            <a:fillRect/>
          </a:stretch>
        </p:blipFill>
        <p:spPr>
          <a:xfrm>
            <a:off x="4378151" y="1481051"/>
            <a:ext cx="4641389" cy="4228710"/>
          </a:xfrm>
          <a:prstGeom prst="rect">
            <a:avLst/>
          </a:prstGeom>
          <a:ln w="12700">
            <a:miter lim="400000"/>
          </a:ln>
        </p:spPr>
      </p:pic>
      <p:sp>
        <p:nvSpPr>
          <p:cNvPr id="2" name="Slide Number Placeholder 1"/>
          <p:cNvSpPr>
            <a:spLocks noGrp="1"/>
          </p:cNvSpPr>
          <p:nvPr>
            <p:ph type="sldNum" sz="quarter" idx="2"/>
          </p:nvPr>
        </p:nvSpPr>
        <p:spPr/>
        <p:txBody>
          <a:bodyPr/>
          <a:lstStyle/>
          <a:p>
            <a:fld id="{86CB4B4D-7CA3-9044-876B-883B54F8677D}" type="slidenum">
              <a:rPr lang="en-US" smtClean="0"/>
              <a:pPr/>
              <a:t>23</a:t>
            </a:fld>
            <a:endParaRPr lang="en-US"/>
          </a:p>
        </p:txBody>
      </p:sp>
    </p:spTree>
  </p:cSld>
  <p:clrMapOvr>
    <a:masterClrMapping/>
  </p:clrMapOvr>
  <mc:AlternateContent xmlns:mc="http://schemas.openxmlformats.org/markup-compatibility/2006" xmlns:p14="http://schemas.microsoft.com/office/powerpoint/2010/main">
    <mc:Choice Requires="p14">
      <p:transition spd="slow" p14:dur="1500">
        <p:dissolve/>
      </p:transition>
    </mc:Choice>
    <mc:Fallback xmlns="">
      <p:transition spd="slow">
        <p:fade/>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27" name="Shape 127"/>
          <p:cNvSpPr>
            <a:spLocks noGrp="1"/>
          </p:cNvSpPr>
          <p:nvPr>
            <p:ph type="title"/>
          </p:nvPr>
        </p:nvSpPr>
        <p:spPr>
          <a:xfrm>
            <a:off x="3618309" y="396240"/>
            <a:ext cx="5303878" cy="515898"/>
          </a:xfrm>
          <a:prstGeom prst="rect">
            <a:avLst/>
          </a:prstGeom>
        </p:spPr>
        <p:txBody>
          <a:bodyPr>
            <a:normAutofit fontScale="90000"/>
          </a:bodyPr>
          <a:lstStyle>
            <a:lvl1pPr>
              <a:defRPr sz="3400">
                <a:latin typeface="Times New Roman"/>
                <a:ea typeface="Times New Roman"/>
                <a:cs typeface="Times New Roman"/>
                <a:sym typeface="Times New Roman"/>
              </a:defRPr>
            </a:lvl1pPr>
          </a:lstStyle>
          <a:p>
            <a:r>
              <a:rPr dirty="0">
                <a:solidFill>
                  <a:srgbClr val="F8F8F8"/>
                </a:solidFill>
              </a:rPr>
              <a:t>What does Tobacco do to </a:t>
            </a:r>
            <a:r>
              <a:rPr lang="en-US" dirty="0" smtClean="0">
                <a:solidFill>
                  <a:srgbClr val="F8F8F8"/>
                </a:solidFill>
              </a:rPr>
              <a:t>you?</a:t>
            </a:r>
            <a:endParaRPr dirty="0">
              <a:solidFill>
                <a:srgbClr val="F8F8F8"/>
              </a:solidFill>
            </a:endParaRPr>
          </a:p>
        </p:txBody>
      </p:sp>
      <p:sp>
        <p:nvSpPr>
          <p:cNvPr id="128" name="Shape 128"/>
          <p:cNvSpPr>
            <a:spLocks noGrp="1"/>
          </p:cNvSpPr>
          <p:nvPr>
            <p:ph type="body" sz="half" idx="1"/>
          </p:nvPr>
        </p:nvSpPr>
        <p:spPr>
          <a:xfrm>
            <a:off x="334923" y="1584247"/>
            <a:ext cx="4054197" cy="4018359"/>
          </a:xfrm>
          <a:prstGeom prst="rect">
            <a:avLst/>
          </a:prstGeom>
        </p:spPr>
        <p:txBody>
          <a:bodyPr>
            <a:noAutofit/>
          </a:bodyPr>
          <a:lstStyle/>
          <a:p>
            <a:pPr marL="228145" indent="-228145" defTabSz="299848">
              <a:spcBef>
                <a:spcPts val="1200"/>
              </a:spcBef>
              <a:defRPr sz="2117">
                <a:latin typeface="Times New Roman"/>
                <a:ea typeface="Times New Roman"/>
                <a:cs typeface="Times New Roman"/>
                <a:sym typeface="Times New Roman"/>
              </a:defRPr>
            </a:pPr>
            <a:r>
              <a:rPr sz="2000" b="1" dirty="0">
                <a:solidFill>
                  <a:srgbClr val="000000"/>
                </a:solidFill>
              </a:rPr>
              <a:t>Increased risk of cataract, macular degeneration</a:t>
            </a:r>
          </a:p>
          <a:p>
            <a:pPr marL="228145" indent="-228145" defTabSz="299848">
              <a:spcBef>
                <a:spcPts val="1200"/>
              </a:spcBef>
              <a:defRPr sz="2117">
                <a:latin typeface="Times New Roman"/>
                <a:ea typeface="Times New Roman"/>
                <a:cs typeface="Times New Roman"/>
                <a:sym typeface="Times New Roman"/>
              </a:defRPr>
            </a:pPr>
            <a:r>
              <a:rPr sz="2000" b="1" dirty="0">
                <a:solidFill>
                  <a:srgbClr val="000000"/>
                </a:solidFill>
              </a:rPr>
              <a:t>Loss of Sense of Taste</a:t>
            </a:r>
          </a:p>
          <a:p>
            <a:pPr marL="228145" indent="-228145" defTabSz="299848">
              <a:spcBef>
                <a:spcPts val="1200"/>
              </a:spcBef>
              <a:defRPr sz="2117">
                <a:latin typeface="Times New Roman"/>
                <a:ea typeface="Times New Roman"/>
                <a:cs typeface="Times New Roman"/>
                <a:sym typeface="Times New Roman"/>
              </a:defRPr>
            </a:pPr>
            <a:r>
              <a:rPr sz="2000" b="1" dirty="0">
                <a:solidFill>
                  <a:srgbClr val="000000"/>
                </a:solidFill>
              </a:rPr>
              <a:t>COPD</a:t>
            </a:r>
          </a:p>
          <a:p>
            <a:pPr marL="228145" indent="-228145" defTabSz="299848">
              <a:spcBef>
                <a:spcPts val="1200"/>
              </a:spcBef>
              <a:defRPr sz="2117">
                <a:latin typeface="Times New Roman"/>
                <a:ea typeface="Times New Roman"/>
                <a:cs typeface="Times New Roman"/>
                <a:sym typeface="Times New Roman"/>
              </a:defRPr>
            </a:pPr>
            <a:r>
              <a:rPr sz="2000" b="1" dirty="0">
                <a:solidFill>
                  <a:srgbClr val="000000"/>
                </a:solidFill>
              </a:rPr>
              <a:t>Heart Disease</a:t>
            </a:r>
          </a:p>
          <a:p>
            <a:pPr marL="228145" indent="-228145" defTabSz="299848">
              <a:spcBef>
                <a:spcPts val="1200"/>
              </a:spcBef>
              <a:defRPr sz="2117">
                <a:latin typeface="Times New Roman"/>
                <a:ea typeface="Times New Roman"/>
                <a:cs typeface="Times New Roman"/>
                <a:sym typeface="Times New Roman"/>
              </a:defRPr>
            </a:pPr>
            <a:r>
              <a:rPr sz="2000" b="1" dirty="0">
                <a:solidFill>
                  <a:srgbClr val="000000"/>
                </a:solidFill>
              </a:rPr>
              <a:t>Diseases of blood vessels</a:t>
            </a:r>
          </a:p>
          <a:p>
            <a:pPr marL="228145" indent="-228145" defTabSz="299848">
              <a:spcBef>
                <a:spcPts val="1200"/>
              </a:spcBef>
              <a:defRPr sz="2117">
                <a:latin typeface="Times New Roman"/>
                <a:ea typeface="Times New Roman"/>
                <a:cs typeface="Times New Roman"/>
                <a:sym typeface="Times New Roman"/>
              </a:defRPr>
            </a:pPr>
            <a:r>
              <a:rPr sz="2000" b="1" dirty="0">
                <a:solidFill>
                  <a:srgbClr val="000000"/>
                </a:solidFill>
              </a:rPr>
              <a:t>Cancers</a:t>
            </a:r>
          </a:p>
          <a:p>
            <a:pPr marL="228145" indent="-228145" defTabSz="299848">
              <a:spcBef>
                <a:spcPts val="1200"/>
              </a:spcBef>
              <a:defRPr sz="2117">
                <a:latin typeface="Times New Roman"/>
                <a:ea typeface="Times New Roman"/>
                <a:cs typeface="Times New Roman"/>
                <a:sym typeface="Times New Roman"/>
              </a:defRPr>
            </a:pPr>
            <a:r>
              <a:rPr sz="2000" b="1" dirty="0">
                <a:solidFill>
                  <a:srgbClr val="000000"/>
                </a:solidFill>
              </a:rPr>
              <a:t>Wrinkles &amp; Premature Aging</a:t>
            </a:r>
          </a:p>
          <a:p>
            <a:pPr marL="228145" indent="-228145" defTabSz="299848">
              <a:spcBef>
                <a:spcPts val="1200"/>
              </a:spcBef>
              <a:defRPr sz="2117">
                <a:latin typeface="Times New Roman"/>
                <a:ea typeface="Times New Roman"/>
                <a:cs typeface="Times New Roman"/>
                <a:sym typeface="Times New Roman"/>
              </a:defRPr>
            </a:pPr>
            <a:r>
              <a:rPr sz="2000" b="1" dirty="0">
                <a:solidFill>
                  <a:srgbClr val="000000"/>
                </a:solidFill>
              </a:rPr>
              <a:t>Increased Risk of Diabetes</a:t>
            </a:r>
          </a:p>
          <a:p>
            <a:pPr marL="228145" indent="-228145" defTabSz="299848">
              <a:spcBef>
                <a:spcPts val="1200"/>
              </a:spcBef>
              <a:defRPr sz="2117">
                <a:latin typeface="Times New Roman"/>
                <a:ea typeface="Times New Roman"/>
                <a:cs typeface="Times New Roman"/>
                <a:sym typeface="Times New Roman"/>
              </a:defRPr>
            </a:pPr>
            <a:r>
              <a:rPr sz="2000" b="1" dirty="0">
                <a:solidFill>
                  <a:srgbClr val="000000"/>
                </a:solidFill>
              </a:rPr>
              <a:t>Ulcers</a:t>
            </a:r>
          </a:p>
          <a:p>
            <a:pPr marL="228145" indent="-228145" defTabSz="299848">
              <a:spcBef>
                <a:spcPts val="1200"/>
              </a:spcBef>
              <a:defRPr sz="2117">
                <a:latin typeface="Times New Roman"/>
                <a:ea typeface="Times New Roman"/>
                <a:cs typeface="Times New Roman"/>
                <a:sym typeface="Times New Roman"/>
              </a:defRPr>
            </a:pPr>
            <a:r>
              <a:rPr sz="2000" b="1" dirty="0">
                <a:solidFill>
                  <a:srgbClr val="000000"/>
                </a:solidFill>
              </a:rPr>
              <a:t>Poor Oral and Dental health</a:t>
            </a:r>
          </a:p>
        </p:txBody>
      </p:sp>
      <p:pic>
        <p:nvPicPr>
          <p:cNvPr id="129" name="Screen Shot 2015-12-21 at 1.28.49 PM.png"/>
          <p:cNvPicPr>
            <a:picLocks noChangeAspect="1"/>
          </p:cNvPicPr>
          <p:nvPr/>
        </p:nvPicPr>
        <p:blipFill>
          <a:blip r:embed="rId2">
            <a:extLst/>
          </a:blip>
          <a:stretch>
            <a:fillRect/>
          </a:stretch>
        </p:blipFill>
        <p:spPr>
          <a:xfrm>
            <a:off x="4332060" y="1424002"/>
            <a:ext cx="4392007" cy="4567687"/>
          </a:xfrm>
          <a:prstGeom prst="rect">
            <a:avLst/>
          </a:prstGeom>
          <a:ln w="12700">
            <a:miter lim="400000"/>
          </a:ln>
        </p:spPr>
      </p:pic>
      <p:sp>
        <p:nvSpPr>
          <p:cNvPr id="2" name="Slide Number Placeholder 1"/>
          <p:cNvSpPr>
            <a:spLocks noGrp="1"/>
          </p:cNvSpPr>
          <p:nvPr>
            <p:ph type="sldNum" sz="quarter" idx="2"/>
          </p:nvPr>
        </p:nvSpPr>
        <p:spPr/>
        <p:txBody>
          <a:bodyPr/>
          <a:lstStyle/>
          <a:p>
            <a:fld id="{86CB4B4D-7CA3-9044-876B-883B54F8677D}" type="slidenum">
              <a:rPr lang="en-US" smtClean="0"/>
              <a:pPr/>
              <a:t>24</a:t>
            </a:fld>
            <a:endParaRPr lang="en-US"/>
          </a:p>
        </p:txBody>
      </p:sp>
    </p:spTree>
  </p:cSld>
  <p:clrMapOvr>
    <a:masterClrMapping/>
  </p:clrMapOvr>
  <mc:AlternateContent xmlns:mc="http://schemas.openxmlformats.org/markup-compatibility/2006" xmlns:p14="http://schemas.microsoft.com/office/powerpoint/2010/main">
    <mc:Choice Requires="p14">
      <p:transition spd="slow" p14:dur="1500">
        <p:dissolve/>
      </p:transition>
    </mc:Choice>
    <mc:Fallback xmlns="">
      <p:transition spd="slow">
        <p:fade/>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31" name="Shape 131"/>
          <p:cNvSpPr>
            <a:spLocks noGrp="1"/>
          </p:cNvSpPr>
          <p:nvPr>
            <p:ph type="title"/>
          </p:nvPr>
        </p:nvSpPr>
        <p:spPr>
          <a:xfrm>
            <a:off x="4114800" y="388620"/>
            <a:ext cx="4541878" cy="462558"/>
          </a:xfrm>
          <a:prstGeom prst="rect">
            <a:avLst/>
          </a:prstGeom>
        </p:spPr>
        <p:txBody>
          <a:bodyPr>
            <a:normAutofit fontScale="90000"/>
          </a:bodyPr>
          <a:lstStyle>
            <a:lvl1pPr>
              <a:defRPr sz="4500">
                <a:latin typeface="Times New Roman"/>
                <a:ea typeface="Times New Roman"/>
                <a:cs typeface="Times New Roman"/>
                <a:sym typeface="Times New Roman"/>
              </a:defRPr>
            </a:lvl1pPr>
          </a:lstStyle>
          <a:p>
            <a:r>
              <a:rPr b="1" dirty="0">
                <a:solidFill>
                  <a:srgbClr val="F8F8F8"/>
                </a:solidFill>
              </a:rPr>
              <a:t>How do I </a:t>
            </a:r>
            <a:r>
              <a:rPr b="1" dirty="0" smtClean="0">
                <a:solidFill>
                  <a:srgbClr val="F8F8F8"/>
                </a:solidFill>
              </a:rPr>
              <a:t>Stop</a:t>
            </a:r>
            <a:r>
              <a:rPr lang="en-US" b="1" dirty="0">
                <a:solidFill>
                  <a:srgbClr val="F8F8F8"/>
                </a:solidFill>
              </a:rPr>
              <a:t>?</a:t>
            </a:r>
            <a:endParaRPr b="1" dirty="0">
              <a:solidFill>
                <a:srgbClr val="F8F8F8"/>
              </a:solidFill>
            </a:endParaRPr>
          </a:p>
        </p:txBody>
      </p:sp>
      <p:sp>
        <p:nvSpPr>
          <p:cNvPr id="132" name="Shape 132"/>
          <p:cNvSpPr>
            <a:spLocks noGrp="1"/>
          </p:cNvSpPr>
          <p:nvPr>
            <p:ph type="body" idx="1"/>
          </p:nvPr>
        </p:nvSpPr>
        <p:spPr>
          <a:xfrm>
            <a:off x="495301" y="1287781"/>
            <a:ext cx="8503920" cy="4627246"/>
          </a:xfrm>
          <a:prstGeom prst="rect">
            <a:avLst/>
          </a:prstGeom>
        </p:spPr>
        <p:txBody>
          <a:bodyPr>
            <a:noAutofit/>
          </a:bodyPr>
          <a:lstStyle/>
          <a:p>
            <a:pPr marL="184391" indent="-184391" defTabSz="242342">
              <a:spcBef>
                <a:spcPts val="1200"/>
              </a:spcBef>
              <a:defRPr sz="2655">
                <a:latin typeface="Times New Roman"/>
                <a:ea typeface="Times New Roman"/>
                <a:cs typeface="Times New Roman"/>
                <a:sym typeface="Times New Roman"/>
              </a:defRPr>
            </a:pPr>
            <a:r>
              <a:rPr sz="2200" b="1" dirty="0">
                <a:solidFill>
                  <a:srgbClr val="000000"/>
                </a:solidFill>
                <a:latin typeface="Calibri" panose="020F0502020204030204" pitchFamily="34" charset="0"/>
              </a:rPr>
              <a:t>Tobacco addiction is a chronic disease that often requires multiple attempts to quit, Most People would need a combination of medication with counseling to stop smoking</a:t>
            </a:r>
          </a:p>
          <a:p>
            <a:pPr marL="184391" indent="-184391" defTabSz="242342">
              <a:spcBef>
                <a:spcPts val="1200"/>
              </a:spcBef>
              <a:defRPr sz="2655">
                <a:latin typeface="Times New Roman"/>
                <a:ea typeface="Times New Roman"/>
                <a:cs typeface="Times New Roman"/>
                <a:sym typeface="Times New Roman"/>
              </a:defRPr>
            </a:pPr>
            <a:r>
              <a:rPr sz="2200" b="1" dirty="0">
                <a:solidFill>
                  <a:srgbClr val="000000"/>
                </a:solidFill>
                <a:latin typeface="Calibri" panose="020F0502020204030204" pitchFamily="34" charset="0"/>
              </a:rPr>
              <a:t>Behavioral Treatments teaches tobaccos users to recognize high-risk situations and develop coping skills to deal with them</a:t>
            </a:r>
          </a:p>
          <a:p>
            <a:pPr marL="184391" indent="-184391" defTabSz="242342">
              <a:spcBef>
                <a:spcPts val="1200"/>
              </a:spcBef>
              <a:defRPr sz="2655">
                <a:latin typeface="Times New Roman"/>
                <a:ea typeface="Times New Roman"/>
                <a:cs typeface="Times New Roman"/>
                <a:sym typeface="Times New Roman"/>
              </a:defRPr>
            </a:pPr>
            <a:r>
              <a:rPr sz="2200" b="1" dirty="0">
                <a:solidFill>
                  <a:srgbClr val="000000"/>
                </a:solidFill>
                <a:latin typeface="Calibri" panose="020F0502020204030204" pitchFamily="34" charset="0"/>
              </a:rPr>
              <a:t>Nicotine replacement therapies (NRTs) include nicotine chewing gum, nicotine patch, nasal sprays, inhalers, and lozenges</a:t>
            </a:r>
            <a:r>
              <a:rPr sz="2200" b="1" dirty="0" smtClean="0">
                <a:solidFill>
                  <a:srgbClr val="000000"/>
                </a:solidFill>
                <a:latin typeface="Calibri" panose="020F0502020204030204" pitchFamily="34" charset="0"/>
              </a:rPr>
              <a:t>.</a:t>
            </a:r>
            <a:r>
              <a:rPr lang="en-US" sz="2200" b="1" dirty="0" smtClean="0">
                <a:solidFill>
                  <a:srgbClr val="000000"/>
                </a:solidFill>
                <a:latin typeface="Calibri" panose="020F0502020204030204" pitchFamily="34" charset="0"/>
              </a:rPr>
              <a:t> </a:t>
            </a:r>
            <a:r>
              <a:rPr sz="2200" b="1" dirty="0" smtClean="0">
                <a:solidFill>
                  <a:srgbClr val="000000"/>
                </a:solidFill>
                <a:latin typeface="Calibri" panose="020F0502020204030204" pitchFamily="34" charset="0"/>
              </a:rPr>
              <a:t>They </a:t>
            </a:r>
            <a:r>
              <a:rPr sz="2200" b="1" dirty="0">
                <a:solidFill>
                  <a:srgbClr val="000000"/>
                </a:solidFill>
                <a:latin typeface="Calibri" panose="020F0502020204030204" pitchFamily="34" charset="0"/>
              </a:rPr>
              <a:t>deliver a small and controlled dose of nicotine to ease the withdrawal symptoms during the cessation process</a:t>
            </a:r>
          </a:p>
          <a:p>
            <a:pPr marL="184391" indent="-184391" defTabSz="242342">
              <a:spcBef>
                <a:spcPts val="1200"/>
              </a:spcBef>
              <a:defRPr sz="2655">
                <a:latin typeface="Times New Roman"/>
                <a:ea typeface="Times New Roman"/>
                <a:cs typeface="Times New Roman"/>
                <a:sym typeface="Times New Roman"/>
              </a:defRPr>
            </a:pPr>
            <a:r>
              <a:rPr sz="2200" b="1" dirty="0">
                <a:solidFill>
                  <a:srgbClr val="000000"/>
                </a:solidFill>
                <a:latin typeface="Calibri" panose="020F0502020204030204" pitchFamily="34" charset="0"/>
              </a:rPr>
              <a:t>Bupropion and </a:t>
            </a:r>
            <a:r>
              <a:rPr sz="2200" b="1" dirty="0" err="1">
                <a:solidFill>
                  <a:srgbClr val="000000"/>
                </a:solidFill>
                <a:latin typeface="Calibri" panose="020F0502020204030204" pitchFamily="34" charset="0"/>
              </a:rPr>
              <a:t>varenicline</a:t>
            </a:r>
            <a:r>
              <a:rPr sz="2200" b="1" dirty="0">
                <a:solidFill>
                  <a:srgbClr val="000000"/>
                </a:solidFill>
                <a:latin typeface="Calibri" panose="020F0502020204030204" pitchFamily="34" charset="0"/>
              </a:rPr>
              <a:t> are two medications that help to quit smoking. Working on the brain they ease withdrawal symptoms and block the effects of nicotine if people resume smoking</a:t>
            </a:r>
          </a:p>
          <a:p>
            <a:pPr marL="184391" indent="-184391" defTabSz="242342">
              <a:spcBef>
                <a:spcPts val="1200"/>
              </a:spcBef>
              <a:defRPr sz="2655">
                <a:latin typeface="Times New Roman"/>
                <a:ea typeface="Times New Roman"/>
                <a:cs typeface="Times New Roman"/>
                <a:sym typeface="Times New Roman"/>
              </a:defRPr>
            </a:pPr>
            <a:r>
              <a:rPr sz="2200" b="1" dirty="0">
                <a:solidFill>
                  <a:srgbClr val="000000"/>
                </a:solidFill>
                <a:latin typeface="Calibri" panose="020F0502020204030204" pitchFamily="34" charset="0"/>
              </a:rPr>
              <a:t>New Research is looking at </a:t>
            </a:r>
            <a:r>
              <a:rPr sz="2200" b="1" dirty="0" smtClean="0">
                <a:solidFill>
                  <a:srgbClr val="000000"/>
                </a:solidFill>
                <a:latin typeface="Calibri" panose="020F0502020204030204" pitchFamily="34" charset="0"/>
              </a:rPr>
              <a:t>Vaccines</a:t>
            </a:r>
            <a:r>
              <a:rPr lang="en-US" sz="2200" b="1" dirty="0" smtClean="0">
                <a:solidFill>
                  <a:srgbClr val="000000"/>
                </a:solidFill>
                <a:latin typeface="Calibri" panose="020F0502020204030204" pitchFamily="34" charset="0"/>
              </a:rPr>
              <a:t> </a:t>
            </a:r>
            <a:r>
              <a:rPr sz="2200" b="1" dirty="0" smtClean="0">
                <a:solidFill>
                  <a:srgbClr val="000000"/>
                </a:solidFill>
                <a:latin typeface="Calibri" panose="020F0502020204030204" pitchFamily="34" charset="0"/>
              </a:rPr>
              <a:t>and </a:t>
            </a:r>
            <a:r>
              <a:rPr sz="2200" b="1" dirty="0">
                <a:solidFill>
                  <a:srgbClr val="000000"/>
                </a:solidFill>
                <a:latin typeface="Calibri" panose="020F0502020204030204" pitchFamily="34" charset="0"/>
              </a:rPr>
              <a:t>newer drugs</a:t>
            </a:r>
          </a:p>
        </p:txBody>
      </p:sp>
      <p:sp>
        <p:nvSpPr>
          <p:cNvPr id="2" name="Slide Number Placeholder 1"/>
          <p:cNvSpPr>
            <a:spLocks noGrp="1"/>
          </p:cNvSpPr>
          <p:nvPr>
            <p:ph type="sldNum" sz="quarter" idx="2"/>
          </p:nvPr>
        </p:nvSpPr>
        <p:spPr/>
        <p:txBody>
          <a:bodyPr/>
          <a:lstStyle/>
          <a:p>
            <a:fld id="{86CB4B4D-7CA3-9044-876B-883B54F8677D}" type="slidenum">
              <a:rPr lang="en-US" smtClean="0"/>
              <a:pPr/>
              <a:t>25</a:t>
            </a:fld>
            <a:endParaRPr lang="en-US"/>
          </a:p>
        </p:txBody>
      </p:sp>
    </p:spTree>
  </p:cSld>
  <p:clrMapOvr>
    <a:masterClrMapping/>
  </p:clrMapOvr>
  <mc:AlternateContent xmlns:mc="http://schemas.openxmlformats.org/markup-compatibility/2006" xmlns:p14="http://schemas.microsoft.com/office/powerpoint/2010/main">
    <mc:Choice Requires="p14">
      <p:transition spd="slow" p14:dur="1500">
        <p:dissolve/>
      </p:transition>
    </mc:Choice>
    <mc:Fallback xmlns="">
      <p:transition spd="slow">
        <p:fade/>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1"/>
          <p:cNvSpPr>
            <a:spLocks noGrp="1"/>
          </p:cNvSpPr>
          <p:nvPr>
            <p:ph type="sldNum" sz="quarter" idx="12"/>
          </p:nvPr>
        </p:nvSpPr>
        <p:spPr>
          <a:xfrm>
            <a:off x="0" y="6208681"/>
            <a:ext cx="472584" cy="365125"/>
          </a:xfrm>
        </p:spPr>
        <p:txBody>
          <a:bodyPr/>
          <a:lstStyle/>
          <a:p>
            <a:fld id="{D64212AE-C6D7-4DAE-B05A-60F3647E62E0}" type="slidenum">
              <a:rPr lang="en-US" smtClean="0"/>
              <a:t>26</a:t>
            </a:fld>
            <a:endParaRPr lang="en-US"/>
          </a:p>
        </p:txBody>
      </p:sp>
      <p:sp>
        <p:nvSpPr>
          <p:cNvPr id="4" name="Content Placeholder 2"/>
          <p:cNvSpPr txBox="1">
            <a:spLocks/>
          </p:cNvSpPr>
          <p:nvPr/>
        </p:nvSpPr>
        <p:spPr>
          <a:xfrm>
            <a:off x="638893" y="1364755"/>
            <a:ext cx="7886700" cy="4351338"/>
          </a:xfrm>
          <a:prstGeom prst="rect">
            <a:avLst/>
          </a:prstGeom>
        </p:spPr>
        <p:txBody>
          <a:bodyPr vert="horz" lIns="91440" tIns="45720" rIns="91440" bIns="45720" rtlCol="0">
            <a:normAutofit fontScale="925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4800" b="1" smtClean="0">
                <a:solidFill>
                  <a:srgbClr val="000000"/>
                </a:solidFill>
              </a:rPr>
              <a:t>Four Priorities for 2016</a:t>
            </a:r>
            <a:endParaRPr lang="en-US" smtClean="0">
              <a:solidFill>
                <a:srgbClr val="000000"/>
              </a:solidFill>
            </a:endParaRPr>
          </a:p>
          <a:p>
            <a:pPr marL="514350" indent="-514350">
              <a:buFont typeface="+mj-lt"/>
              <a:buAutoNum type="arabicPeriod"/>
            </a:pPr>
            <a:r>
              <a:rPr lang="en-US" b="1" smtClean="0">
                <a:solidFill>
                  <a:srgbClr val="000000"/>
                </a:solidFill>
              </a:rPr>
              <a:t>At least 50% of Tajnid to attend monthly meetings where we discuss our Khalifa’s vision: “Save yourself and your families from a fire” in interactive discussions.</a:t>
            </a:r>
          </a:p>
          <a:p>
            <a:pPr marL="514350" indent="-514350">
              <a:buFont typeface="+mj-lt"/>
              <a:buAutoNum type="arabicPeriod"/>
            </a:pPr>
            <a:r>
              <a:rPr lang="en-US" b="1" smtClean="0">
                <a:solidFill>
                  <a:srgbClr val="000000"/>
                </a:solidFill>
              </a:rPr>
              <a:t>Help establish a culture of congregational Salat.</a:t>
            </a:r>
          </a:p>
          <a:p>
            <a:pPr marL="514350" indent="-514350">
              <a:buFont typeface="+mj-lt"/>
              <a:buAutoNum type="arabicPeriod"/>
            </a:pPr>
            <a:r>
              <a:rPr lang="en-US" b="1" smtClean="0">
                <a:solidFill>
                  <a:srgbClr val="000000"/>
                </a:solidFill>
              </a:rPr>
              <a:t>Help strengthen the love of Holy Quran.</a:t>
            </a:r>
          </a:p>
          <a:p>
            <a:pPr marL="514350" indent="-514350">
              <a:buFont typeface="+mj-lt"/>
              <a:buAutoNum type="arabicPeriod"/>
            </a:pPr>
            <a:r>
              <a:rPr lang="en-US" b="1" smtClean="0">
                <a:solidFill>
                  <a:srgbClr val="000000"/>
                </a:solidFill>
              </a:rPr>
              <a:t>More than 50% Tajnid to attend National Ijtima. The National Ijtema and Shura will take place in BRM on Sep 23-25, 2016. Please start planning now</a:t>
            </a:r>
            <a:endParaRPr lang="en-US" b="1" dirty="0">
              <a:solidFill>
                <a:srgbClr val="000000"/>
              </a:solidFill>
            </a:endParaRPr>
          </a:p>
        </p:txBody>
      </p:sp>
      <p:sp>
        <p:nvSpPr>
          <p:cNvPr id="5" name="Content Placeholder 2"/>
          <p:cNvSpPr txBox="1">
            <a:spLocks/>
          </p:cNvSpPr>
          <p:nvPr/>
        </p:nvSpPr>
        <p:spPr>
          <a:xfrm>
            <a:off x="4048109" y="381425"/>
            <a:ext cx="4500539" cy="77862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US" sz="3200" b="1" smtClean="0">
                <a:solidFill>
                  <a:schemeClr val="bg1"/>
                </a:solidFill>
              </a:rPr>
              <a:t>National Reminders</a:t>
            </a:r>
            <a:endParaRPr lang="en-US" sz="3200" b="1" dirty="0">
              <a:solidFill>
                <a:schemeClr val="bg1"/>
              </a:solidFill>
            </a:endParaRPr>
          </a:p>
        </p:txBody>
      </p:sp>
    </p:spTree>
    <p:extLst>
      <p:ext uri="{BB962C8B-B14F-4D97-AF65-F5344CB8AC3E}">
        <p14:creationId xmlns:p14="http://schemas.microsoft.com/office/powerpoint/2010/main" val="1308002997"/>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2"/>
          <p:cNvSpPr txBox="1">
            <a:spLocks/>
          </p:cNvSpPr>
          <p:nvPr/>
        </p:nvSpPr>
        <p:spPr>
          <a:xfrm>
            <a:off x="628650" y="1369453"/>
            <a:ext cx="7886700" cy="4351338"/>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b="1" dirty="0" smtClean="0"/>
              <a:t>Local Reminders</a:t>
            </a:r>
          </a:p>
          <a:p>
            <a:pPr marL="971550" lvl="1" indent="-514350">
              <a:buFont typeface="+mj-lt"/>
              <a:buAutoNum type="arabicPeriod"/>
            </a:pPr>
            <a:r>
              <a:rPr lang="en-US" sz="2800" b="1" dirty="0" err="1" smtClean="0"/>
              <a:t>Ta'lim</a:t>
            </a:r>
            <a:r>
              <a:rPr lang="en-US" sz="2800" b="1" dirty="0" smtClean="0"/>
              <a:t> </a:t>
            </a:r>
            <a:r>
              <a:rPr lang="en-US" sz="2800" b="1" dirty="0"/>
              <a:t>Test I </a:t>
            </a:r>
            <a:r>
              <a:rPr lang="en-US" sz="2800" b="1" dirty="0" smtClean="0"/>
              <a:t>is </a:t>
            </a:r>
            <a:r>
              <a:rPr lang="en-US" sz="2800" b="1" dirty="0"/>
              <a:t>d</a:t>
            </a:r>
            <a:r>
              <a:rPr lang="en-US" sz="2800" b="1" dirty="0" smtClean="0"/>
              <a:t>ue </a:t>
            </a:r>
            <a:r>
              <a:rPr lang="en-US" sz="2800" b="1" dirty="0"/>
              <a:t>by Sunday, July 10, </a:t>
            </a:r>
            <a:r>
              <a:rPr lang="en-US" sz="2800" b="1" dirty="0" smtClean="0"/>
              <a:t>2016. </a:t>
            </a:r>
          </a:p>
          <a:p>
            <a:pPr marL="971550" lvl="1" indent="-514350">
              <a:buFont typeface="+mj-lt"/>
              <a:buAutoNum type="arabicPeriod"/>
            </a:pPr>
            <a:r>
              <a:rPr lang="en-US" sz="2800" b="1" dirty="0" smtClean="0"/>
              <a:t>		</a:t>
            </a:r>
          </a:p>
          <a:p>
            <a:endParaRPr lang="en-US" b="1" dirty="0" smtClean="0"/>
          </a:p>
          <a:p>
            <a:endParaRPr lang="en-US" b="1" dirty="0" smtClean="0"/>
          </a:p>
          <a:p>
            <a:endParaRPr lang="en-US" b="1" dirty="0" smtClean="0"/>
          </a:p>
          <a:p>
            <a:pPr marL="0" indent="0">
              <a:buFont typeface="Arial" panose="020B0604020202020204" pitchFamily="34" charset="0"/>
              <a:buNone/>
            </a:pPr>
            <a:r>
              <a:rPr lang="en-US" b="1" dirty="0" err="1" smtClean="0"/>
              <a:t>Dua</a:t>
            </a:r>
            <a:endParaRPr lang="en-US" b="1" dirty="0"/>
          </a:p>
        </p:txBody>
      </p:sp>
      <p:sp>
        <p:nvSpPr>
          <p:cNvPr id="3" name="Slide Number Placeholder 1"/>
          <p:cNvSpPr>
            <a:spLocks noGrp="1"/>
          </p:cNvSpPr>
          <p:nvPr>
            <p:ph type="sldNum" sz="quarter" idx="12"/>
          </p:nvPr>
        </p:nvSpPr>
        <p:spPr>
          <a:xfrm>
            <a:off x="0" y="6208681"/>
            <a:ext cx="472584" cy="365125"/>
          </a:xfrm>
        </p:spPr>
        <p:txBody>
          <a:bodyPr/>
          <a:lstStyle/>
          <a:p>
            <a:fld id="{D64212AE-C6D7-4DAE-B05A-60F3647E62E0}" type="slidenum">
              <a:rPr lang="en-US" smtClean="0"/>
              <a:t>27</a:t>
            </a:fld>
            <a:endParaRPr lang="en-US"/>
          </a:p>
        </p:txBody>
      </p:sp>
      <p:sp>
        <p:nvSpPr>
          <p:cNvPr id="4" name="Content Placeholder 2"/>
          <p:cNvSpPr txBox="1">
            <a:spLocks/>
          </p:cNvSpPr>
          <p:nvPr/>
        </p:nvSpPr>
        <p:spPr>
          <a:xfrm>
            <a:off x="4048109" y="381425"/>
            <a:ext cx="4500539" cy="77862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US" sz="3200" b="1" dirty="0" smtClean="0">
                <a:solidFill>
                  <a:schemeClr val="bg1"/>
                </a:solidFill>
              </a:rPr>
              <a:t>Local Reminders</a:t>
            </a:r>
            <a:endParaRPr lang="en-US" sz="3200" b="1" dirty="0">
              <a:solidFill>
                <a:schemeClr val="bg1"/>
              </a:solidFill>
            </a:endParaRPr>
          </a:p>
        </p:txBody>
      </p:sp>
    </p:spTree>
    <p:extLst>
      <p:ext uri="{BB962C8B-B14F-4D97-AF65-F5344CB8AC3E}">
        <p14:creationId xmlns:p14="http://schemas.microsoft.com/office/powerpoint/2010/main" val="389897253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27710" y="1376045"/>
            <a:ext cx="7886700" cy="4430395"/>
          </a:xfrm>
        </p:spPr>
        <p:txBody>
          <a:bodyPr>
            <a:noAutofit/>
          </a:bodyPr>
          <a:lstStyle/>
          <a:p>
            <a:pPr marL="0" lvl="0" indent="0">
              <a:buNone/>
            </a:pPr>
            <a:r>
              <a:rPr lang="en-US" sz="2400" b="1" dirty="0"/>
              <a:t>ALL THE GOOD LIES IN </a:t>
            </a:r>
            <a:r>
              <a:rPr lang="en-US" sz="2400" b="1" dirty="0" smtClean="0"/>
              <a:t>Qur’an</a:t>
            </a:r>
            <a:endParaRPr lang="en-US" sz="2400" b="1" dirty="0"/>
          </a:p>
          <a:p>
            <a:pPr marL="0" indent="0">
              <a:buNone/>
            </a:pPr>
            <a:r>
              <a:rPr lang="en-US" sz="2400" dirty="0"/>
              <a:t>The real and perfect paths of salvation have been opened only by the Holy </a:t>
            </a:r>
            <a:r>
              <a:rPr lang="en-US" sz="2400" dirty="0" smtClean="0"/>
              <a:t>Qur’an; </a:t>
            </a:r>
            <a:r>
              <a:rPr lang="en-US" sz="2400" dirty="0"/>
              <a:t>all others were only its shadows. Therefore, you should study this Holy Scripture with the utmost attention and deepest </a:t>
            </a:r>
            <a:r>
              <a:rPr lang="en-US" sz="2400" dirty="0" smtClean="0"/>
              <a:t>thought </a:t>
            </a:r>
            <a:r>
              <a:rPr lang="en-US" sz="2400" dirty="0"/>
              <a:t>and you should love it as you have never loved anything </a:t>
            </a:r>
            <a:r>
              <a:rPr lang="en-US" sz="2400" dirty="0" smtClean="0"/>
              <a:t>else. For </a:t>
            </a:r>
            <a:r>
              <a:rPr lang="en-US" sz="2400" dirty="0"/>
              <a:t>indeed, as God conveyed to me, </a:t>
            </a:r>
          </a:p>
          <a:p>
            <a:pPr marL="0" indent="0">
              <a:buNone/>
            </a:pPr>
            <a:r>
              <a:rPr lang="en-US" sz="2400" dirty="0" smtClean="0"/>
              <a:t>“AL-KHAIROU KULLUHU FIL Qur’an”</a:t>
            </a:r>
            <a:endParaRPr lang="en-US" sz="2400" dirty="0"/>
          </a:p>
          <a:p>
            <a:pPr marL="0" indent="0">
              <a:buNone/>
            </a:pPr>
            <a:r>
              <a:rPr lang="en-US" sz="2400" dirty="0" smtClean="0"/>
              <a:t>i.e., </a:t>
            </a:r>
            <a:r>
              <a:rPr lang="en-US" sz="2400" dirty="0"/>
              <a:t>All the good lies in the </a:t>
            </a:r>
            <a:r>
              <a:rPr lang="en-US" sz="2400" dirty="0" smtClean="0"/>
              <a:t>Qur’an.</a:t>
            </a:r>
          </a:p>
          <a:p>
            <a:pPr marL="0" indent="0" algn="r">
              <a:buNone/>
            </a:pPr>
            <a:r>
              <a:rPr lang="en-US" sz="2000" i="1" dirty="0" smtClean="0"/>
              <a:t>(Our Teaching, </a:t>
            </a:r>
            <a:r>
              <a:rPr lang="en-US" sz="2000" i="1" dirty="0"/>
              <a:t>Page 25)</a:t>
            </a:r>
          </a:p>
        </p:txBody>
      </p:sp>
      <p:sp>
        <p:nvSpPr>
          <p:cNvPr id="2" name="Rectangle 1"/>
          <p:cNvSpPr/>
          <p:nvPr/>
        </p:nvSpPr>
        <p:spPr>
          <a:xfrm>
            <a:off x="3488762" y="394454"/>
            <a:ext cx="5633145" cy="523220"/>
          </a:xfrm>
          <a:prstGeom prst="rect">
            <a:avLst/>
          </a:prstGeom>
        </p:spPr>
        <p:txBody>
          <a:bodyPr wrap="none">
            <a:spAutoFit/>
          </a:bodyPr>
          <a:lstStyle/>
          <a:p>
            <a:r>
              <a:rPr lang="en-US" sz="2800" b="1" dirty="0">
                <a:solidFill>
                  <a:schemeClr val="bg1"/>
                </a:solidFill>
              </a:rPr>
              <a:t>Why </a:t>
            </a:r>
            <a:r>
              <a:rPr lang="en-US" sz="2800" b="1" dirty="0" smtClean="0">
                <a:solidFill>
                  <a:schemeClr val="bg1"/>
                </a:solidFill>
              </a:rPr>
              <a:t>read </a:t>
            </a:r>
            <a:r>
              <a:rPr lang="en-US" sz="2800" b="1" dirty="0">
                <a:solidFill>
                  <a:schemeClr val="bg1"/>
                </a:solidFill>
              </a:rPr>
              <a:t>the Holy </a:t>
            </a:r>
            <a:r>
              <a:rPr lang="en-US" sz="2800" b="1" dirty="0" smtClean="0">
                <a:solidFill>
                  <a:schemeClr val="bg1"/>
                </a:solidFill>
              </a:rPr>
              <a:t>Qur’an regularly?</a:t>
            </a:r>
            <a:endParaRPr lang="en-US" sz="2800" b="1" dirty="0">
              <a:solidFill>
                <a:schemeClr val="bg1"/>
              </a:solidFill>
            </a:endParaRPr>
          </a:p>
        </p:txBody>
      </p:sp>
      <p:sp>
        <p:nvSpPr>
          <p:cNvPr id="4" name="Slide Number Placeholder 3"/>
          <p:cNvSpPr>
            <a:spLocks noGrp="1"/>
          </p:cNvSpPr>
          <p:nvPr>
            <p:ph type="sldNum" sz="quarter" idx="12"/>
          </p:nvPr>
        </p:nvSpPr>
        <p:spPr/>
        <p:txBody>
          <a:bodyPr/>
          <a:lstStyle/>
          <a:p>
            <a:fld id="{D64212AE-C6D7-4DAE-B05A-60F3647E62E0}" type="slidenum">
              <a:rPr lang="en-US" smtClean="0"/>
              <a:t>3</a:t>
            </a:fld>
            <a:endParaRPr lang="en-US"/>
          </a:p>
        </p:txBody>
      </p:sp>
    </p:spTree>
    <p:extLst>
      <p:ext uri="{BB962C8B-B14F-4D97-AF65-F5344CB8AC3E}">
        <p14:creationId xmlns:p14="http://schemas.microsoft.com/office/powerpoint/2010/main" val="340986250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27710" y="1396529"/>
            <a:ext cx="7886700" cy="4430395"/>
          </a:xfrm>
        </p:spPr>
        <p:txBody>
          <a:bodyPr>
            <a:noAutofit/>
          </a:bodyPr>
          <a:lstStyle/>
          <a:p>
            <a:pPr marL="0" indent="0">
              <a:buNone/>
            </a:pPr>
            <a:r>
              <a:rPr lang="en-US" b="1" dirty="0"/>
              <a:t>Congregational Prayers with Rewards &amp; </a:t>
            </a:r>
            <a:r>
              <a:rPr lang="en-US" b="1" dirty="0" smtClean="0"/>
              <a:t>Blessings in </a:t>
            </a:r>
            <a:r>
              <a:rPr lang="en-US" b="1" dirty="0"/>
              <a:t>Fajr and </a:t>
            </a:r>
            <a:r>
              <a:rPr lang="en-US" b="1" dirty="0" err="1" smtClean="0"/>
              <a:t>Isha</a:t>
            </a:r>
            <a:r>
              <a:rPr lang="en-US" b="1" dirty="0" smtClean="0"/>
              <a:t> </a:t>
            </a:r>
            <a:r>
              <a:rPr lang="en-US" b="1" dirty="0"/>
              <a:t>Prayers</a:t>
            </a:r>
            <a:endParaRPr lang="en-US" dirty="0"/>
          </a:p>
          <a:p>
            <a:pPr marL="0" indent="0">
              <a:buNone/>
            </a:pPr>
            <a:r>
              <a:rPr lang="en-US" dirty="0" err="1"/>
              <a:t>Sayyidna</a:t>
            </a:r>
            <a:r>
              <a:rPr lang="en-US" dirty="0"/>
              <a:t> Usman, </a:t>
            </a:r>
            <a:r>
              <a:rPr lang="en-US" dirty="0" smtClean="0"/>
              <a:t>(</a:t>
            </a:r>
            <a:r>
              <a:rPr lang="en-US" dirty="0" err="1" smtClean="0"/>
              <a:t>ra</a:t>
            </a:r>
            <a:r>
              <a:rPr lang="en-US" dirty="0" smtClean="0"/>
              <a:t>), </a:t>
            </a:r>
            <a:r>
              <a:rPr lang="en-US" dirty="0"/>
              <a:t>has reported that he heard the Holy </a:t>
            </a:r>
            <a:r>
              <a:rPr lang="en-US" dirty="0" smtClean="0"/>
              <a:t>Prophet (saw) </a:t>
            </a:r>
            <a:r>
              <a:rPr lang="en-US" dirty="0"/>
              <a:t>say: </a:t>
            </a:r>
            <a:r>
              <a:rPr lang="en-US" dirty="0" smtClean="0"/>
              <a:t>“The </a:t>
            </a:r>
            <a:r>
              <a:rPr lang="en-US" dirty="0"/>
              <a:t>person who observes the </a:t>
            </a:r>
            <a:r>
              <a:rPr lang="en-US" dirty="0" err="1"/>
              <a:t>Isha</a:t>
            </a:r>
            <a:r>
              <a:rPr lang="en-US" dirty="0"/>
              <a:t> prayer in congregation, will have the reward and blessings of staying up half the night in prayer, and the one who observes the Fajr prayer in congregation will have the reward and blessings of staying up the whole night in prayer</a:t>
            </a:r>
            <a:r>
              <a:rPr lang="en-US" dirty="0" smtClean="0"/>
              <a:t>.”</a:t>
            </a:r>
          </a:p>
          <a:p>
            <a:pPr marL="0" indent="0" algn="r">
              <a:buNone/>
            </a:pPr>
            <a:r>
              <a:rPr lang="en-US" dirty="0" smtClean="0"/>
              <a:t>(</a:t>
            </a:r>
            <a:r>
              <a:rPr lang="en-US" dirty="0" err="1"/>
              <a:t>Tirmidhi</a:t>
            </a:r>
            <a:r>
              <a:rPr lang="en-US" dirty="0"/>
              <a:t>)</a:t>
            </a:r>
          </a:p>
        </p:txBody>
      </p:sp>
      <p:sp>
        <p:nvSpPr>
          <p:cNvPr id="2" name="Rectangle 1"/>
          <p:cNvSpPr/>
          <p:nvPr/>
        </p:nvSpPr>
        <p:spPr>
          <a:xfrm>
            <a:off x="3411683" y="404696"/>
            <a:ext cx="5548891" cy="523220"/>
          </a:xfrm>
          <a:prstGeom prst="rect">
            <a:avLst/>
          </a:prstGeom>
        </p:spPr>
        <p:txBody>
          <a:bodyPr wrap="none">
            <a:spAutoFit/>
          </a:bodyPr>
          <a:lstStyle/>
          <a:p>
            <a:r>
              <a:rPr lang="en-US" sz="2800" b="1" dirty="0" smtClean="0">
                <a:solidFill>
                  <a:schemeClr val="bg1"/>
                </a:solidFill>
              </a:rPr>
              <a:t>Watching Our Congregational </a:t>
            </a:r>
            <a:r>
              <a:rPr lang="en-US" sz="2800" b="1" dirty="0" err="1" smtClean="0">
                <a:solidFill>
                  <a:schemeClr val="bg1"/>
                </a:solidFill>
              </a:rPr>
              <a:t>Salat</a:t>
            </a:r>
            <a:r>
              <a:rPr lang="en-US" sz="2800" b="1" smtClean="0">
                <a:solidFill>
                  <a:schemeClr val="bg1"/>
                </a:solidFill>
              </a:rPr>
              <a:t>!</a:t>
            </a:r>
            <a:endParaRPr lang="en-US" sz="2800" b="1" dirty="0">
              <a:solidFill>
                <a:schemeClr val="bg1"/>
              </a:solidFill>
            </a:endParaRPr>
          </a:p>
        </p:txBody>
      </p:sp>
      <p:sp>
        <p:nvSpPr>
          <p:cNvPr id="4" name="Slide Number Placeholder 3"/>
          <p:cNvSpPr>
            <a:spLocks noGrp="1"/>
          </p:cNvSpPr>
          <p:nvPr>
            <p:ph type="sldNum" sz="quarter" idx="12"/>
          </p:nvPr>
        </p:nvSpPr>
        <p:spPr/>
        <p:txBody>
          <a:bodyPr/>
          <a:lstStyle/>
          <a:p>
            <a:fld id="{D64212AE-C6D7-4DAE-B05A-60F3647E62E0}" type="slidenum">
              <a:rPr lang="en-US" smtClean="0"/>
              <a:t>4</a:t>
            </a:fld>
            <a:endParaRPr lang="en-US"/>
          </a:p>
        </p:txBody>
      </p:sp>
    </p:spTree>
    <p:extLst>
      <p:ext uri="{BB962C8B-B14F-4D97-AF65-F5344CB8AC3E}">
        <p14:creationId xmlns:p14="http://schemas.microsoft.com/office/powerpoint/2010/main" val="373425001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Rectangle 3"/>
          <p:cNvSpPr/>
          <p:nvPr/>
        </p:nvSpPr>
        <p:spPr>
          <a:xfrm>
            <a:off x="3834797" y="389204"/>
            <a:ext cx="5047600" cy="523220"/>
          </a:xfrm>
          <a:prstGeom prst="rect">
            <a:avLst/>
          </a:prstGeom>
        </p:spPr>
        <p:txBody>
          <a:bodyPr wrap="none">
            <a:spAutoFit/>
          </a:bodyPr>
          <a:lstStyle/>
          <a:p>
            <a:pPr algn="ctr"/>
            <a:r>
              <a:rPr lang="en-US" sz="2800" dirty="0">
                <a:solidFill>
                  <a:schemeClr val="bg1"/>
                </a:solidFill>
              </a:rPr>
              <a:t>Is Our Ego Hurting Our Marriage?</a:t>
            </a:r>
          </a:p>
        </p:txBody>
      </p:sp>
      <p:pic>
        <p:nvPicPr>
          <p:cNvPr id="5" name="Picture 4"/>
          <p:cNvPicPr>
            <a:picLocks noChangeAspect="1"/>
          </p:cNvPicPr>
          <p:nvPr/>
        </p:nvPicPr>
        <p:blipFill rotWithShape="1">
          <a:blip r:embed="rId3" cstate="print">
            <a:extLst>
              <a:ext uri="{28A0092B-C50C-407E-A947-70E740481C1C}">
                <a14:useLocalDpi xmlns:a14="http://schemas.microsoft.com/office/drawing/2010/main" val="0"/>
              </a:ext>
            </a:extLst>
          </a:blip>
          <a:srcRect t="24508"/>
          <a:stretch/>
        </p:blipFill>
        <p:spPr>
          <a:xfrm>
            <a:off x="117796" y="1194597"/>
            <a:ext cx="8641643" cy="4975467"/>
          </a:xfrm>
          <a:prstGeom prst="rect">
            <a:avLst/>
          </a:prstGeom>
        </p:spPr>
      </p:pic>
      <p:sp>
        <p:nvSpPr>
          <p:cNvPr id="2" name="Slide Number Placeholder 1"/>
          <p:cNvSpPr>
            <a:spLocks noGrp="1"/>
          </p:cNvSpPr>
          <p:nvPr>
            <p:ph type="sldNum" sz="quarter" idx="12"/>
          </p:nvPr>
        </p:nvSpPr>
        <p:spPr/>
        <p:txBody>
          <a:bodyPr/>
          <a:lstStyle/>
          <a:p>
            <a:fld id="{D64212AE-C6D7-4DAE-B05A-60F3647E62E0}" type="slidenum">
              <a:rPr lang="en-US" smtClean="0"/>
              <a:t>5</a:t>
            </a:fld>
            <a:endParaRPr lang="en-US"/>
          </a:p>
        </p:txBody>
      </p:sp>
    </p:spTree>
    <p:extLst>
      <p:ext uri="{BB962C8B-B14F-4D97-AF65-F5344CB8AC3E}">
        <p14:creationId xmlns:p14="http://schemas.microsoft.com/office/powerpoint/2010/main" val="27240046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Rectangle 4"/>
          <p:cNvSpPr/>
          <p:nvPr/>
        </p:nvSpPr>
        <p:spPr>
          <a:xfrm>
            <a:off x="267401" y="1341341"/>
            <a:ext cx="4618276" cy="4878259"/>
          </a:xfrm>
          <a:prstGeom prst="rect">
            <a:avLst/>
          </a:prstGeom>
        </p:spPr>
        <p:txBody>
          <a:bodyPr wrap="square">
            <a:spAutoFit/>
          </a:bodyPr>
          <a:lstStyle/>
          <a:p>
            <a:pPr>
              <a:lnSpc>
                <a:spcPct val="115000"/>
              </a:lnSpc>
              <a:spcAft>
                <a:spcPts val="750"/>
              </a:spcAft>
            </a:pPr>
            <a:r>
              <a:rPr lang="en-US" sz="2000" b="1" dirty="0"/>
              <a:t>[31:18] </a:t>
            </a:r>
            <a:r>
              <a:rPr lang="en-US" sz="2000" b="1" dirty="0" smtClean="0"/>
              <a:t>O </a:t>
            </a:r>
            <a:r>
              <a:rPr lang="en-US" sz="2000" b="1" dirty="0"/>
              <a:t>my dear son! observe Prayer, and enjoin good, and forbid evil, and endure patiently whatever may befall thee. Surely this is of those matters </a:t>
            </a:r>
            <a:r>
              <a:rPr lang="en-US" sz="2000" b="1" i="1" dirty="0"/>
              <a:t>which require </a:t>
            </a:r>
            <a:r>
              <a:rPr lang="en-US" sz="2000" b="1" dirty="0"/>
              <a:t>firm resolve.</a:t>
            </a:r>
            <a:endParaRPr lang="en-US" sz="2000" b="1" dirty="0">
              <a:solidFill>
                <a:srgbClr val="FF0000"/>
              </a:solidFill>
              <a:ea typeface="Calibri" panose="020F0502020204030204" pitchFamily="34" charset="0"/>
              <a:cs typeface="Times New Roman" panose="02020603050405020304" pitchFamily="18" charset="0"/>
            </a:endParaRPr>
          </a:p>
          <a:p>
            <a:pPr>
              <a:lnSpc>
                <a:spcPct val="115000"/>
              </a:lnSpc>
              <a:spcAft>
                <a:spcPts val="750"/>
              </a:spcAft>
            </a:pPr>
            <a:r>
              <a:rPr lang="en-US" sz="2000" b="1" dirty="0"/>
              <a:t>[31:19] </a:t>
            </a:r>
            <a:r>
              <a:rPr lang="en-US" sz="2000" b="1" dirty="0" smtClean="0"/>
              <a:t>And </a:t>
            </a:r>
            <a:r>
              <a:rPr lang="en-US" sz="2000" b="1" dirty="0"/>
              <a:t>turn not thy cheek away from men in pride nor walk in the earth haughtily; Surely, Allah loves not any arrogant boaster.</a:t>
            </a:r>
            <a:endParaRPr lang="en-US" sz="2000" b="1" dirty="0">
              <a:solidFill>
                <a:srgbClr val="FF0000"/>
              </a:solidFill>
              <a:ea typeface="Calibri" panose="020F0502020204030204" pitchFamily="34" charset="0"/>
              <a:cs typeface="Times New Roman" panose="02020603050405020304" pitchFamily="18" charset="0"/>
            </a:endParaRPr>
          </a:p>
          <a:p>
            <a:pPr>
              <a:lnSpc>
                <a:spcPct val="115000"/>
              </a:lnSpc>
              <a:spcAft>
                <a:spcPts val="750"/>
              </a:spcAft>
            </a:pPr>
            <a:r>
              <a:rPr lang="en-US" sz="2000" b="1" dirty="0"/>
              <a:t>[31:20] </a:t>
            </a:r>
            <a:r>
              <a:rPr lang="en-US" sz="2000" b="1" dirty="0" smtClean="0"/>
              <a:t>And </a:t>
            </a:r>
            <a:r>
              <a:rPr lang="en-US" sz="2000" b="1" dirty="0"/>
              <a:t>walk thou at a moderate pace, and lower thy voice; verily, the most disagreeable of voices is the voice of the ass</a:t>
            </a:r>
            <a:r>
              <a:rPr lang="en-US" sz="2000" b="1" dirty="0" smtClean="0"/>
              <a:t>.</a:t>
            </a:r>
            <a:endParaRPr lang="en-US" sz="2000" b="1" dirty="0">
              <a:solidFill>
                <a:srgbClr val="FF0000"/>
              </a:solidFill>
              <a:ea typeface="Calibri" panose="020F0502020204030204" pitchFamily="34" charset="0"/>
              <a:cs typeface="Times New Roman" panose="02020603050405020304" pitchFamily="18" charset="0"/>
            </a:endParaRPr>
          </a:p>
        </p:txBody>
      </p:sp>
      <p:sp>
        <p:nvSpPr>
          <p:cNvPr id="6" name="TextBox 5"/>
          <p:cNvSpPr txBox="1"/>
          <p:nvPr/>
        </p:nvSpPr>
        <p:spPr>
          <a:xfrm>
            <a:off x="5248270" y="999626"/>
            <a:ext cx="3319114" cy="400110"/>
          </a:xfrm>
          <a:prstGeom prst="rect">
            <a:avLst/>
          </a:prstGeom>
          <a:noFill/>
        </p:spPr>
        <p:txBody>
          <a:bodyPr wrap="none" rtlCol="0">
            <a:spAutoFit/>
          </a:bodyPr>
          <a:lstStyle/>
          <a:p>
            <a:r>
              <a:rPr lang="en-US" sz="2000" dirty="0" smtClean="0"/>
              <a:t>Click      to listen the recitation</a:t>
            </a:r>
            <a:endParaRPr lang="en-US" sz="2000" dirty="0"/>
          </a:p>
        </p:txBody>
      </p:sp>
      <p:pic>
        <p:nvPicPr>
          <p:cNvPr id="2" name="Picture 1"/>
          <p:cNvPicPr>
            <a:picLocks noChangeAspect="1"/>
          </p:cNvPicPr>
          <p:nvPr/>
        </p:nvPicPr>
        <p:blipFill>
          <a:blip r:embed="rId5"/>
          <a:stretch>
            <a:fillRect/>
          </a:stretch>
        </p:blipFill>
        <p:spPr>
          <a:xfrm>
            <a:off x="5279957" y="1555984"/>
            <a:ext cx="3039429" cy="1414066"/>
          </a:xfrm>
          <a:prstGeom prst="rect">
            <a:avLst/>
          </a:prstGeom>
        </p:spPr>
      </p:pic>
      <p:pic>
        <p:nvPicPr>
          <p:cNvPr id="3" name="Picture 2"/>
          <p:cNvPicPr>
            <a:picLocks noChangeAspect="1"/>
          </p:cNvPicPr>
          <p:nvPr/>
        </p:nvPicPr>
        <p:blipFill>
          <a:blip r:embed="rId6"/>
          <a:stretch>
            <a:fillRect/>
          </a:stretch>
        </p:blipFill>
        <p:spPr>
          <a:xfrm>
            <a:off x="5315853" y="3246573"/>
            <a:ext cx="3013776" cy="1382319"/>
          </a:xfrm>
          <a:prstGeom prst="rect">
            <a:avLst/>
          </a:prstGeom>
        </p:spPr>
      </p:pic>
      <p:pic>
        <p:nvPicPr>
          <p:cNvPr id="4" name="Picture 3"/>
          <p:cNvPicPr>
            <a:picLocks noChangeAspect="1"/>
          </p:cNvPicPr>
          <p:nvPr/>
        </p:nvPicPr>
        <p:blipFill>
          <a:blip r:embed="rId7"/>
          <a:stretch>
            <a:fillRect/>
          </a:stretch>
        </p:blipFill>
        <p:spPr>
          <a:xfrm>
            <a:off x="5254398" y="4909482"/>
            <a:ext cx="3105133" cy="1289824"/>
          </a:xfrm>
          <a:prstGeom prst="rect">
            <a:avLst/>
          </a:prstGeom>
        </p:spPr>
      </p:pic>
      <p:pic>
        <p:nvPicPr>
          <p:cNvPr id="7" name="31_18_20">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8">
            <a:duotone>
              <a:prstClr val="black"/>
              <a:schemeClr val="accent1">
                <a:tint val="45000"/>
                <a:satMod val="400000"/>
              </a:schemeClr>
            </a:duotone>
          </a:blip>
          <a:stretch>
            <a:fillRect/>
          </a:stretch>
        </p:blipFill>
        <p:spPr>
          <a:xfrm>
            <a:off x="5855848" y="1070726"/>
            <a:ext cx="329010" cy="329010"/>
          </a:xfrm>
          <a:prstGeom prst="rect">
            <a:avLst/>
          </a:prstGeom>
        </p:spPr>
      </p:pic>
      <p:sp>
        <p:nvSpPr>
          <p:cNvPr id="8" name="Slide Number Placeholder 7"/>
          <p:cNvSpPr>
            <a:spLocks noGrp="1"/>
          </p:cNvSpPr>
          <p:nvPr>
            <p:ph type="sldNum" sz="quarter" idx="12"/>
          </p:nvPr>
        </p:nvSpPr>
        <p:spPr/>
        <p:txBody>
          <a:bodyPr/>
          <a:lstStyle/>
          <a:p>
            <a:fld id="{D64212AE-C6D7-4DAE-B05A-60F3647E62E0}" type="slidenum">
              <a:rPr lang="en-US" smtClean="0"/>
              <a:t>6</a:t>
            </a:fld>
            <a:endParaRPr lang="en-US"/>
          </a:p>
        </p:txBody>
      </p:sp>
    </p:spTree>
    <p:extLst>
      <p:ext uri="{BB962C8B-B14F-4D97-AF65-F5344CB8AC3E}">
        <p14:creationId xmlns:p14="http://schemas.microsoft.com/office/powerpoint/2010/main" val="147381373"/>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84480" fill="hold"/>
                                        <p:tgtEl>
                                          <p:spTgt spid="7"/>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7"/>
                </p:tgtEl>
              </p:cMediaNode>
            </p:audio>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660523" y="1698779"/>
            <a:ext cx="7886700" cy="1325563"/>
          </a:xfrm>
        </p:spPr>
        <p:txBody>
          <a:bodyPr>
            <a:noAutofit/>
          </a:bodyPr>
          <a:lstStyle/>
          <a:p>
            <a:r>
              <a:rPr lang="en-US" sz="3600" b="1" dirty="0" smtClean="0">
                <a:solidFill>
                  <a:srgbClr val="000000"/>
                </a:solidFill>
                <a:latin typeface="+mn-lt"/>
              </a:rPr>
              <a:t>Is Hazrat </a:t>
            </a:r>
            <a:r>
              <a:rPr lang="en-US" sz="3600" b="1" dirty="0" err="1" smtClean="0">
                <a:solidFill>
                  <a:srgbClr val="000000"/>
                </a:solidFill>
                <a:latin typeface="+mn-lt"/>
              </a:rPr>
              <a:t>Luqman’s</a:t>
            </a:r>
            <a:r>
              <a:rPr lang="en-US" sz="3600" b="1" dirty="0" smtClean="0">
                <a:solidFill>
                  <a:srgbClr val="000000"/>
                </a:solidFill>
                <a:latin typeface="+mn-lt"/>
              </a:rPr>
              <a:t> (alaihissalam) advice to his son still relevant in today’s age and time?</a:t>
            </a:r>
            <a:endParaRPr lang="en-US" sz="3600" b="1" dirty="0">
              <a:solidFill>
                <a:srgbClr val="000000"/>
              </a:solidFill>
              <a:latin typeface="+mn-lt"/>
            </a:endParaRPr>
          </a:p>
        </p:txBody>
      </p:sp>
      <p:sp>
        <p:nvSpPr>
          <p:cNvPr id="6" name="TextBox 5"/>
          <p:cNvSpPr txBox="1"/>
          <p:nvPr/>
        </p:nvSpPr>
        <p:spPr>
          <a:xfrm>
            <a:off x="1986787" y="3860079"/>
            <a:ext cx="4734110" cy="707886"/>
          </a:xfrm>
          <a:prstGeom prst="rect">
            <a:avLst/>
          </a:prstGeom>
          <a:noFill/>
        </p:spPr>
        <p:txBody>
          <a:bodyPr wrap="square" rtlCol="0">
            <a:spAutoFit/>
          </a:bodyPr>
          <a:lstStyle/>
          <a:p>
            <a:pPr algn="ctr"/>
            <a:r>
              <a:rPr lang="en-US" sz="4000" dirty="0" smtClean="0">
                <a:solidFill>
                  <a:srgbClr val="000000"/>
                </a:solidFill>
              </a:rPr>
              <a:t>Share your thoughts</a:t>
            </a:r>
            <a:endParaRPr lang="en-US" sz="4000" dirty="0">
              <a:solidFill>
                <a:srgbClr val="000000"/>
              </a:solidFill>
            </a:endParaRPr>
          </a:p>
        </p:txBody>
      </p:sp>
      <p:sp>
        <p:nvSpPr>
          <p:cNvPr id="3" name="Slide Number Placeholder 2"/>
          <p:cNvSpPr>
            <a:spLocks noGrp="1"/>
          </p:cNvSpPr>
          <p:nvPr>
            <p:ph type="sldNum" sz="quarter" idx="12"/>
          </p:nvPr>
        </p:nvSpPr>
        <p:spPr/>
        <p:txBody>
          <a:bodyPr/>
          <a:lstStyle/>
          <a:p>
            <a:fld id="{D64212AE-C6D7-4DAE-B05A-60F3647E62E0}" type="slidenum">
              <a:rPr lang="en-US" smtClean="0"/>
              <a:t>7</a:t>
            </a:fld>
            <a:endParaRPr lang="en-US"/>
          </a:p>
        </p:txBody>
      </p:sp>
    </p:spTree>
    <p:extLst>
      <p:ext uri="{BB962C8B-B14F-4D97-AF65-F5344CB8AC3E}">
        <p14:creationId xmlns:p14="http://schemas.microsoft.com/office/powerpoint/2010/main" val="3483768278"/>
      </p:ext>
    </p:extLst>
  </p:cSld>
  <p:clrMapOvr>
    <a:masterClrMapping/>
  </p:clrMapOvr>
  <p:transition spd="med">
    <p:pull/>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Rectangle 3"/>
          <p:cNvSpPr/>
          <p:nvPr/>
        </p:nvSpPr>
        <p:spPr>
          <a:xfrm>
            <a:off x="380757" y="1201346"/>
            <a:ext cx="8280062" cy="4947508"/>
          </a:xfrm>
          <a:prstGeom prst="rect">
            <a:avLst/>
          </a:prstGeom>
        </p:spPr>
        <p:txBody>
          <a:bodyPr wrap="square">
            <a:spAutoFit/>
          </a:bodyPr>
          <a:lstStyle/>
          <a:p>
            <a:pPr algn="just">
              <a:lnSpc>
                <a:spcPct val="115000"/>
              </a:lnSpc>
              <a:spcAft>
                <a:spcPts val="750"/>
              </a:spcAft>
            </a:pPr>
            <a:r>
              <a:rPr lang="en-US" sz="2400" b="1" dirty="0" smtClean="0">
                <a:solidFill>
                  <a:srgbClr val="000000"/>
                </a:solidFill>
                <a:latin typeface="Calibri" panose="020F0502020204030204" pitchFamily="34" charset="0"/>
                <a:ea typeface="Calibri" panose="020F0502020204030204" pitchFamily="34" charset="0"/>
                <a:cs typeface="Times New Roman" panose="02020603050405020304" pitchFamily="18" charset="0"/>
              </a:rPr>
              <a:t>Hazrat </a:t>
            </a:r>
            <a:r>
              <a:rPr lang="en-US" sz="2400" b="1" dirty="0">
                <a:solidFill>
                  <a:srgbClr val="000000"/>
                </a:solidFill>
                <a:latin typeface="Calibri" panose="020F0502020204030204" pitchFamily="34" charset="0"/>
                <a:ea typeface="Calibri" panose="020F0502020204030204" pitchFamily="34" charset="0"/>
                <a:cs typeface="Times New Roman" panose="02020603050405020304" pitchFamily="18" charset="0"/>
              </a:rPr>
              <a:t>Musleh </a:t>
            </a:r>
            <a:r>
              <a:rPr lang="en-US" sz="2400" b="1" dirty="0" err="1" smtClean="0">
                <a:solidFill>
                  <a:srgbClr val="000000"/>
                </a:solidFill>
                <a:latin typeface="Calibri" panose="020F0502020204030204" pitchFamily="34" charset="0"/>
                <a:ea typeface="Calibri" panose="020F0502020204030204" pitchFamily="34" charset="0"/>
                <a:cs typeface="Times New Roman" panose="02020603050405020304" pitchFamily="18" charset="0"/>
              </a:rPr>
              <a:t>Mau’ud</a:t>
            </a:r>
            <a:r>
              <a:rPr lang="en-US" sz="2400" b="1" dirty="0" smtClean="0">
                <a:solidFill>
                  <a:srgbClr val="000000"/>
                </a:solidFill>
                <a:latin typeface="Calibri" panose="020F0502020204030204" pitchFamily="34" charset="0"/>
                <a:ea typeface="Calibri" panose="020F0502020204030204" pitchFamily="34" charset="0"/>
                <a:cs typeface="Times New Roman" panose="02020603050405020304" pitchFamily="18" charset="0"/>
              </a:rPr>
              <a:t> </a:t>
            </a:r>
            <a:r>
              <a:rPr lang="en-US" sz="2400" b="1" dirty="0">
                <a:solidFill>
                  <a:srgbClr val="000000"/>
                </a:solidFill>
                <a:latin typeface="Calibri" panose="020F0502020204030204" pitchFamily="34" charset="0"/>
                <a:ea typeface="Calibri" panose="020F0502020204030204" pitchFamily="34" charset="0"/>
                <a:cs typeface="Times New Roman" panose="02020603050405020304" pitchFamily="18" charset="0"/>
              </a:rPr>
              <a:t>(</a:t>
            </a:r>
            <a:r>
              <a:rPr lang="en-US" sz="2400" b="1" dirty="0" err="1" smtClean="0">
                <a:solidFill>
                  <a:srgbClr val="000000"/>
                </a:solidFill>
                <a:latin typeface="Calibri" panose="020F0502020204030204" pitchFamily="34" charset="0"/>
                <a:ea typeface="Calibri" panose="020F0502020204030204" pitchFamily="34" charset="0"/>
                <a:cs typeface="Times New Roman" panose="02020603050405020304" pitchFamily="18" charset="0"/>
              </a:rPr>
              <a:t>ra</a:t>
            </a:r>
            <a:r>
              <a:rPr lang="en-US" sz="2400" b="1" dirty="0" smtClean="0">
                <a:solidFill>
                  <a:srgbClr val="000000"/>
                </a:solidFill>
                <a:latin typeface="Calibri" panose="020F0502020204030204" pitchFamily="34" charset="0"/>
                <a:ea typeface="Calibri" panose="020F0502020204030204" pitchFamily="34" charset="0"/>
                <a:cs typeface="Times New Roman" panose="02020603050405020304" pitchFamily="18" charset="0"/>
              </a:rPr>
              <a:t>) explains: </a:t>
            </a:r>
          </a:p>
          <a:p>
            <a:pPr algn="just">
              <a:lnSpc>
                <a:spcPct val="115000"/>
              </a:lnSpc>
              <a:spcAft>
                <a:spcPts val="750"/>
              </a:spcAft>
            </a:pPr>
            <a:r>
              <a:rPr lang="en-US" sz="2400" b="1" dirty="0" smtClean="0">
                <a:solidFill>
                  <a:srgbClr val="000000"/>
                </a:solidFill>
                <a:latin typeface="Calibri" panose="020F0502020204030204" pitchFamily="34" charset="0"/>
                <a:ea typeface="Calibri" panose="020F0502020204030204" pitchFamily="34" charset="0"/>
                <a:cs typeface="Times New Roman" panose="02020603050405020304" pitchFamily="18" charset="0"/>
              </a:rPr>
              <a:t>When a man comes to acquire firm faith in God, and His powers and His attributes, and engages himself in Prayer, and exhorts other men to do good and right actions, and also patiently puts up with abuse and persecution, which he has to face, in the discharge of his difficult task, a new world opens to him. God inspires him with His love and as a result people flocks to him in large numbers. Then he is likely to be self-conceited and self-centered. Hence </a:t>
            </a:r>
            <a:r>
              <a:rPr lang="en-US" sz="2400" b="1" dirty="0" err="1" smtClean="0">
                <a:solidFill>
                  <a:srgbClr val="000000"/>
                </a:solidFill>
                <a:latin typeface="Calibri" panose="020F0502020204030204" pitchFamily="34" charset="0"/>
                <a:ea typeface="Calibri" panose="020F0502020204030204" pitchFamily="34" charset="0"/>
                <a:cs typeface="Times New Roman" panose="02020603050405020304" pitchFamily="18" charset="0"/>
              </a:rPr>
              <a:t>Luqman’s</a:t>
            </a:r>
            <a:r>
              <a:rPr lang="en-US" sz="2400" b="1" dirty="0" smtClean="0">
                <a:solidFill>
                  <a:srgbClr val="000000"/>
                </a:solidFill>
                <a:latin typeface="Calibri" panose="020F0502020204030204" pitchFamily="34" charset="0"/>
                <a:ea typeface="Calibri" panose="020F0502020204030204" pitchFamily="34" charset="0"/>
                <a:cs typeface="Times New Roman" panose="02020603050405020304" pitchFamily="18" charset="0"/>
              </a:rPr>
              <a:t> warning to his son to be on his guard against this moral lapse.</a:t>
            </a:r>
            <a:endParaRPr lang="en-US" sz="2400" b="1" dirty="0">
              <a:solidFill>
                <a:srgbClr val="000000"/>
              </a:solidFill>
              <a:latin typeface="Calibri" panose="020F0502020204030204" pitchFamily="34" charset="0"/>
              <a:ea typeface="Calibri" panose="020F0502020204030204" pitchFamily="34" charset="0"/>
              <a:cs typeface="Times New Roman" panose="02020603050405020304" pitchFamily="18" charset="0"/>
            </a:endParaRPr>
          </a:p>
          <a:p>
            <a:pPr algn="r">
              <a:lnSpc>
                <a:spcPct val="115000"/>
              </a:lnSpc>
              <a:spcAft>
                <a:spcPts val="750"/>
              </a:spcAft>
            </a:pPr>
            <a:r>
              <a:rPr lang="en-US" sz="2400" i="1" dirty="0" smtClean="0">
                <a:solidFill>
                  <a:srgbClr val="000000"/>
                </a:solidFill>
                <a:latin typeface="Calibri" panose="020F0502020204030204" pitchFamily="34" charset="0"/>
                <a:ea typeface="Calibri" panose="020F0502020204030204" pitchFamily="34" charset="0"/>
                <a:cs typeface="Times New Roman" panose="02020603050405020304" pitchFamily="18" charset="0"/>
              </a:rPr>
              <a:t>Five Volume Commentary, page 2083</a:t>
            </a:r>
            <a:endParaRPr lang="en-US" sz="2400" i="1" dirty="0">
              <a:solidFill>
                <a:srgbClr val="000000"/>
              </a:solidFill>
              <a:latin typeface="Calibri" panose="020F0502020204030204" pitchFamily="34" charset="0"/>
              <a:ea typeface="Calibri" panose="020F0502020204030204" pitchFamily="34" charset="0"/>
              <a:cs typeface="Times New Roman" panose="02020603050405020304" pitchFamily="18" charset="0"/>
            </a:endParaRPr>
          </a:p>
        </p:txBody>
      </p:sp>
      <p:sp>
        <p:nvSpPr>
          <p:cNvPr id="2" name="Slide Number Placeholder 1"/>
          <p:cNvSpPr>
            <a:spLocks noGrp="1"/>
          </p:cNvSpPr>
          <p:nvPr>
            <p:ph type="sldNum" sz="quarter" idx="12"/>
          </p:nvPr>
        </p:nvSpPr>
        <p:spPr/>
        <p:txBody>
          <a:bodyPr/>
          <a:lstStyle/>
          <a:p>
            <a:fld id="{D64212AE-C6D7-4DAE-B05A-60F3647E62E0}" type="slidenum">
              <a:rPr lang="en-US" smtClean="0"/>
              <a:t>8</a:t>
            </a:fld>
            <a:endParaRPr lang="en-US"/>
          </a:p>
        </p:txBody>
      </p:sp>
    </p:spTree>
    <p:extLst>
      <p:ext uri="{BB962C8B-B14F-4D97-AF65-F5344CB8AC3E}">
        <p14:creationId xmlns:p14="http://schemas.microsoft.com/office/powerpoint/2010/main" val="329406988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Rectangle 4"/>
          <p:cNvSpPr/>
          <p:nvPr/>
        </p:nvSpPr>
        <p:spPr>
          <a:xfrm>
            <a:off x="0" y="1135906"/>
            <a:ext cx="9144000" cy="4961060"/>
          </a:xfrm>
          <a:prstGeom prst="rect">
            <a:avLst/>
          </a:prstGeom>
          <a:solidFill>
            <a:schemeClr val="accent2">
              <a:lumMod val="40000"/>
              <a:lumOff val="60000"/>
              <a:alpha val="4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362642" y="1784779"/>
            <a:ext cx="4294909" cy="3785652"/>
          </a:xfrm>
          <a:prstGeom prst="rect">
            <a:avLst/>
          </a:prstGeom>
          <a:noFill/>
        </p:spPr>
        <p:txBody>
          <a:bodyPr wrap="square" rtlCol="0">
            <a:spAutoFit/>
          </a:bodyPr>
          <a:lstStyle/>
          <a:p>
            <a:pPr lvl="0"/>
            <a:r>
              <a:rPr lang="en-US" sz="2400" dirty="0" smtClean="0"/>
              <a:t>Your son in his early twenties tells you that he heard that women are more prone to flaws </a:t>
            </a:r>
            <a:r>
              <a:rPr lang="en-US" sz="2400" dirty="0"/>
              <a:t>like </a:t>
            </a:r>
            <a:r>
              <a:rPr lang="en-US" sz="2400" dirty="0" smtClean="0"/>
              <a:t>backbiting and gossiping, etc. He further mentioned to you that when he marries, he will try to correct any such existing flaws in his wife even if he has to become harsh with her. How should you advise your son?</a:t>
            </a:r>
            <a:endParaRPr lang="en-US" sz="2400" dirty="0"/>
          </a:p>
        </p:txBody>
      </p:sp>
      <p:sp>
        <p:nvSpPr>
          <p:cNvPr id="3" name="TextBox 2"/>
          <p:cNvSpPr txBox="1"/>
          <p:nvPr/>
        </p:nvSpPr>
        <p:spPr>
          <a:xfrm>
            <a:off x="5143488" y="1298431"/>
            <a:ext cx="2915857" cy="769441"/>
          </a:xfrm>
          <a:prstGeom prst="rect">
            <a:avLst/>
          </a:prstGeom>
          <a:noFill/>
        </p:spPr>
        <p:txBody>
          <a:bodyPr wrap="none" rtlCol="0">
            <a:spAutoFit/>
          </a:bodyPr>
          <a:lstStyle/>
          <a:p>
            <a:r>
              <a:rPr lang="en-US" sz="4400" b="1" dirty="0" smtClean="0"/>
              <a:t>Discussion I</a:t>
            </a:r>
            <a:endParaRPr lang="en-US" sz="4400" b="1" dirty="0"/>
          </a:p>
        </p:txBody>
      </p:sp>
      <p:pic>
        <p:nvPicPr>
          <p:cNvPr id="6" name="Picture 5"/>
          <p:cNvPicPr>
            <a:picLocks noChangeAspect="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4657551" y="2067872"/>
            <a:ext cx="4181608" cy="3784804"/>
          </a:xfrm>
          <a:prstGeom prst="rect">
            <a:avLst/>
          </a:prstGeom>
        </p:spPr>
      </p:pic>
      <p:sp>
        <p:nvSpPr>
          <p:cNvPr id="4" name="Slide Number Placeholder 3"/>
          <p:cNvSpPr>
            <a:spLocks noGrp="1"/>
          </p:cNvSpPr>
          <p:nvPr>
            <p:ph type="sldNum" sz="quarter" idx="12"/>
          </p:nvPr>
        </p:nvSpPr>
        <p:spPr/>
        <p:txBody>
          <a:bodyPr/>
          <a:lstStyle/>
          <a:p>
            <a:fld id="{D64212AE-C6D7-4DAE-B05A-60F3647E62E0}" type="slidenum">
              <a:rPr lang="en-US" smtClean="0"/>
              <a:t>9</a:t>
            </a:fld>
            <a:endParaRPr lang="en-US"/>
          </a:p>
        </p:txBody>
      </p:sp>
    </p:spTree>
    <p:extLst>
      <p:ext uri="{BB962C8B-B14F-4D97-AF65-F5344CB8AC3E}">
        <p14:creationId xmlns:p14="http://schemas.microsoft.com/office/powerpoint/2010/main" val="1904279119"/>
      </p:ext>
    </p:extLst>
  </p:cSld>
  <p:clrMapOvr>
    <a:masterClrMapping/>
  </p:clrMapOvr>
  <p:transition spd="slow">
    <p:randomBar dir="vert"/>
  </p:transition>
  <p:timing>
    <p:tnLst>
      <p:par>
        <p:cTn id="1" dur="indefinite" restart="never" nodeType="tmRoot"/>
      </p:par>
    </p:tnLst>
  </p:timing>
</p:sld>
</file>

<file path=ppt/theme/theme1.xml><?xml version="1.0" encoding="utf-8"?>
<a:theme xmlns:a="http://schemas.openxmlformats.org/drawingml/2006/main" name="Renaissance">
  <a:themeElements>
    <a:clrScheme name="Renaissance">
      <a:dk1>
        <a:srgbClr val="625B48"/>
      </a:dk1>
      <a:lt1>
        <a:srgbClr val="1A2D62"/>
      </a:lt1>
      <a:dk2>
        <a:srgbClr val="A7A7A7"/>
      </a:dk2>
      <a:lt2>
        <a:srgbClr val="535353"/>
      </a:lt2>
      <a:accent1>
        <a:srgbClr val="9EA3A1"/>
      </a:accent1>
      <a:accent2>
        <a:srgbClr val="ACAD6A"/>
      </a:accent2>
      <a:accent3>
        <a:srgbClr val="E2BF60"/>
      </a:accent3>
      <a:accent4>
        <a:srgbClr val="DF995B"/>
      </a:accent4>
      <a:accent5>
        <a:srgbClr val="D27263"/>
      </a:accent5>
      <a:accent6>
        <a:srgbClr val="B59871"/>
      </a:accent6>
      <a:hlink>
        <a:srgbClr val="0000FF"/>
      </a:hlink>
      <a:folHlink>
        <a:srgbClr val="FF00FF"/>
      </a:folHlink>
    </a:clrScheme>
    <a:fontScheme name="Renaissance">
      <a:majorFont>
        <a:latin typeface="Lucida Grande"/>
        <a:ea typeface="Lucida Grande"/>
        <a:cs typeface="Lucida Grande"/>
      </a:majorFont>
      <a:minorFont>
        <a:latin typeface="Helvetica"/>
        <a:ea typeface="Helvetica"/>
        <a:cs typeface="Helvetica"/>
      </a:minorFont>
    </a:fontScheme>
    <a:fmtScheme name="Renaissan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1A2C62"/>
        </a:solidFill>
        <a:ln w="25400" cap="flat">
          <a:solidFill>
            <a:schemeClr val="accent1"/>
          </a:solidFill>
          <a:prstDash val="solid"/>
          <a:round/>
        </a:ln>
        <a:effectLst/>
        <a:sp3d/>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625B48"/>
            </a:solidFill>
            <a:effectLst/>
            <a:uFillTx/>
            <a:latin typeface="Didot"/>
            <a:ea typeface="Didot"/>
            <a:cs typeface="Didot"/>
            <a:sym typeface="Dido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chemeClr val="accent1"/>
          </a:solidFill>
          <a:prstDash val="solid"/>
          <a:round/>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t">
        <a:spAutoFit/>
      </a:bodyPr>
      <a:lstStyle>
        <a:defPPr marL="0" marR="0" indent="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625B48"/>
            </a:solidFill>
            <a:effectLst/>
            <a:uFillTx/>
            <a:latin typeface="Didot"/>
            <a:ea typeface="Didot"/>
            <a:cs typeface="Didot"/>
            <a:sym typeface="Dido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3565</TotalTime>
  <Words>2269</Words>
  <Application>Microsoft Office PowerPoint</Application>
  <PresentationFormat>On-screen Show (4:3)</PresentationFormat>
  <Paragraphs>195</Paragraphs>
  <Slides>27</Slides>
  <Notes>15</Notes>
  <HiddenSlides>0</HiddenSlides>
  <MMClips>2</MMClips>
  <ScaleCrop>false</ScaleCrop>
  <HeadingPairs>
    <vt:vector size="4" baseType="variant">
      <vt:variant>
        <vt:lpstr>Theme</vt:lpstr>
      </vt:variant>
      <vt:variant>
        <vt:i4>2</vt:i4>
      </vt:variant>
      <vt:variant>
        <vt:lpstr>Slide Titles</vt:lpstr>
      </vt:variant>
      <vt:variant>
        <vt:i4>27</vt:i4>
      </vt:variant>
    </vt:vector>
  </HeadingPairs>
  <TitlesOfParts>
    <vt:vector size="29" baseType="lpstr">
      <vt:lpstr>Renaissance</vt:lpstr>
      <vt:lpstr>Office Theme</vt:lpstr>
      <vt:lpstr>Majlis Ansarullah Monthly Meeting</vt:lpstr>
      <vt:lpstr>AGENDA</vt:lpstr>
      <vt:lpstr>PowerPoint Presentation</vt:lpstr>
      <vt:lpstr>PowerPoint Presentation</vt:lpstr>
      <vt:lpstr>PowerPoint Presentation</vt:lpstr>
      <vt:lpstr>PowerPoint Presentation</vt:lpstr>
      <vt:lpstr>Is Hazrat Luqman’s (alaihissalam) advice to his son still relevant in today’s age and time?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Where do we stand?</vt:lpstr>
      <vt:lpstr>How to Improve?</vt:lpstr>
      <vt:lpstr>Health Topic: Smoking</vt:lpstr>
      <vt:lpstr>Why do we smoke?</vt:lpstr>
      <vt:lpstr>What does Tobacco do to you?</vt:lpstr>
      <vt:lpstr>How do I Stop?</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Rizwan Alladin</dc:creator>
  <cp:lastModifiedBy>Khan, Pervaiz (P.)</cp:lastModifiedBy>
  <cp:revision>161</cp:revision>
  <dcterms:created xsi:type="dcterms:W3CDTF">2015-11-01T03:33:14Z</dcterms:created>
  <dcterms:modified xsi:type="dcterms:W3CDTF">2016-06-05T01:02:17Z</dcterms:modified>
</cp:coreProperties>
</file>